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5397" r:id="rId4"/>
  </p:sldMasterIdLst>
  <p:notesMasterIdLst>
    <p:notesMasterId r:id="rId5"/>
  </p:notesMasterIdLst>
  <p:handoutMasterIdLst>
    <p:handoutMasterId r:id="rId6"/>
  </p:handoutMasterIdLst>
  <p:sldSz cx="12192000" cy="6858000"/>
  <p:notesSz cx="6858000" cy="9144000"/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6873BD37-0A4B-4A66-9927-4BB2253D0FE1}">
          <p14:sldIdLst/>
        </p14:section>
        <p14:section name="いただいていた情報" id="{DD873206-5943-4484-A1D4-06977CB94B0F}">
          <p14:sldIdLst/>
        </p14:section>
        <p14:section name="アクションプラン案" id="{3809D747-99BD-482A-9DA3-4CC7BBA781D4}">
          <p14:sldIdLst/>
        </p14:section>
      </p14:sectionLst>
    </p:ext>
    <p:ext uri="{EFAFB233-063F-42B5-8137-9DF3F51BA10A}">
      <p15:sldGuideLst xmlns:p15="http://schemas.microsoft.com/office/powerpoint/2012/main">
        <p15:guide id="2" orient="horz" pos="640" userDrawn="1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0E6FF"/>
    <a:srgbClr val="2F2F2F"/>
    <a:srgbClr val="666666"/>
    <a:srgbClr val="000000"/>
    <a:srgbClr val="8661C5"/>
    <a:srgbClr val="D59DFF"/>
    <a:srgbClr val="0069BA"/>
    <a:srgbClr val="9BF00B"/>
    <a:srgbClr val="0F78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108"/>
      </p:cViewPr>
      <p:guideLst>
        <p:guide orient="horz" pos="64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Segoe UI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D4086-6760-4A07-A2C0-2C57329AC766}" type="datetime8">
              <a:rPr lang="en-US" altLang="ja-JP" smtClean="0">
                <a:latin typeface="Segoe UI" pitchFamily="34" charset="0"/>
              </a:rPr>
              <a:t>2/3/2026 2:53 AM</a:t>
            </a:fld>
            <a:endParaRPr lang="en-US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03A3E576-4155-45F8-A593-6555FE5C48FD}" type="datetime8">
              <a:rPr lang="en-US" altLang="ja-JP" smtClean="0"/>
              <a:t>2/3/2026 2:53 AM</a:t>
            </a:fld>
            <a:endParaRPr lang="en-US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367" rtl="0" eaLnBrk="1" latinLnBrk="0" hangingPunct="1">
      <a:lnSpc>
        <a:spcPct val="90000"/>
      </a:lnSpc>
      <a:spcAft>
        <a:spcPts val="333"/>
      </a:spcAft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  <a:lvl2pPr marL="212982" indent="-105829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2pPr>
    <a:lvl3pPr marL="328071" indent="-115090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3pPr>
    <a:lvl4pPr marL="482848" indent="-146838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4pPr>
    <a:lvl5pPr marL="615134" indent="-115090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5pPr>
    <a:lvl6pPr marL="2285918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854B7E-5968-7EEC-4798-C94D25850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911CDEF-3B7F-DD63-F943-9C77EFBA3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8654D6-4D98-F4D8-1B0E-B5FFF2F18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AFD7-27EC-4AAC-9148-071552814DE8}" type="datetime1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9B2DED-5CB1-7866-9A05-DE9726585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6B3586D-278E-D36F-E08E-41B3CC450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7EE5-525F-42BC-A0F7-BD37EC376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765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970017-256E-6D9D-0DE0-B3EF683B5250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>
            <a:lvl1pPr>
              <a:defRPr sz="36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8AF0DF-C085-7071-60FF-7EDB579E9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>
              <a:defRPr sz="20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2pPr>
            <a:lvl3pPr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3pPr>
            <a:lvl4pPr>
              <a:defRPr sz="16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4pPr>
            <a:lvl5pPr>
              <a:defRPr sz="16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BF0B4F-8565-FFDF-9C86-406C507A4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64D3-2858-4508-9323-A448B683F999}" type="datetime1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C2FEB89-CFDF-69CC-F601-BBB03449C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6EB223-36B5-BD20-7CE9-7CC6182EB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7EE5-525F-42BC-A0F7-BD37EC376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437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970017-256E-6D9D-0DE0-B3EF683B5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826" y="136525"/>
            <a:ext cx="11260348" cy="687298"/>
          </a:xfrm>
          <a:ln>
            <a:noFill/>
          </a:ln>
        </p:spPr>
        <p:txBody>
          <a:bodyPr>
            <a:normAutofit/>
          </a:bodyPr>
          <a:lstStyle>
            <a:lvl1pPr>
              <a:defRPr sz="36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8AF0DF-C085-7071-60FF-7EDB579E9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826" y="944367"/>
            <a:ext cx="5630174" cy="5275278"/>
          </a:xfrm>
        </p:spPr>
        <p:txBody>
          <a:bodyPr>
            <a:normAutofit/>
          </a:bodyPr>
          <a:lstStyle>
            <a:lvl1pPr>
              <a:defRPr sz="24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>
              <a:defRPr sz="20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2pPr>
            <a:lvl3pPr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3pPr>
            <a:lvl4pPr>
              <a:defRPr sz="16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4pPr>
            <a:lvl5pPr>
              <a:defRPr sz="16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BF0B4F-8565-FFDF-9C86-406C507A4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DEF27-197B-424C-8D2E-B3D85D11400C}" type="datetime1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C2FEB89-CFDF-69CC-F601-BBB03449C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6EB223-36B5-BD20-7CE9-7CC6182EB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7EE5-525F-42BC-A0F7-BD37EC376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BF737D20-642B-FF52-1398-DEB9E9031A6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96000" y="944367"/>
            <a:ext cx="5630174" cy="5275278"/>
          </a:xfrm>
        </p:spPr>
        <p:txBody>
          <a:bodyPr>
            <a:normAutofit/>
          </a:bodyPr>
          <a:lstStyle>
            <a:lvl1pPr>
              <a:defRPr sz="24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>
              <a:defRPr sz="20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2pPr>
            <a:lvl3pPr>
              <a:defRPr sz="18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3pPr>
            <a:lvl4pPr>
              <a:defRPr sz="16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4pPr>
            <a:lvl5pPr>
              <a:defRPr sz="16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05723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EAB70-9C2C-1F54-1791-F3CC84409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10666"/>
            <a:ext cx="10515600" cy="2852737"/>
          </a:xfrm>
        </p:spPr>
        <p:txBody>
          <a:bodyPr anchor="b"/>
          <a:lstStyle>
            <a:lvl1pPr>
              <a:defRPr sz="6000"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80383DC-EAFC-666C-B83B-2CBBB52D3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10978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8401C1-F1FB-8E05-7412-2161C83E0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fld id="{E8DA29A1-2D04-4FAF-806C-C63B316ECD02}" type="datetime1">
              <a:rPr lang="ja-JP" altLang="en-US" smtClean="0"/>
              <a:t>2026/2/3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F7BEDB-2A54-2D65-A2BA-227D2F19C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6AE3F8-D30F-3C32-541D-BEFE422A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fld id="{9A4C7EE5-525F-42BC-A0F7-BD37EC376DF4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670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2867024"/>
            <a:ext cx="9144000" cy="664797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50" baseline="0" dirty="0">
                <a:ln w="3175">
                  <a:noFill/>
                </a:ln>
                <a:solidFill>
                  <a:schemeClr val="tx1"/>
                </a:solidFill>
                <a:effectLst/>
                <a:latin typeface="BIZ UDPゴシック" panose="020B0400000000000000" pitchFamily="50" charset="-128"/>
                <a:ea typeface="BIZ UDPゴシック" panose="020B0400000000000000" pitchFamily="50" charset="-128"/>
                <a:cs typeface="Segoe UI" pitchFamily="34" charset="0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5216" y="3977319"/>
            <a:ext cx="9144000" cy="304699"/>
          </a:xfrm>
          <a:noFill/>
        </p:spPr>
        <p:txBody>
          <a:bodyPr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200" spc="0" baseline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4125308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>
          <p15:clr>
            <a:srgbClr val="5ACBF0"/>
          </p15:clr>
        </p15:guide>
        <p15:guide id="3" orient="horz" pos="1910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24E2E4B-928C-236E-5CEB-C19D8970E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826" y="136525"/>
            <a:ext cx="11041812" cy="68729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362CD2D-C6E9-3249-BE29-C792110494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5826" y="944367"/>
            <a:ext cx="11041812" cy="5275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94A1F4-5F86-5766-C9C3-6F4D8A3A45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ECEB4A-72BC-4164-BE3F-B53EA82F5E0D}" type="datetime1">
              <a:rPr kumimoji="1" lang="ja-JP" altLang="en-US" smtClean="0"/>
              <a:t>2026/2/3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C76D1E1-6953-851D-7828-5556EA6525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C25ECB-C4ED-013F-602D-F30AC37034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4C7EE5-525F-42BC-A0F7-BD37EC376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929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98" r:id="rId1"/>
    <p:sldLayoutId id="2147485399" r:id="rId2"/>
    <p:sldLayoutId id="2147485405" r:id="rId3"/>
    <p:sldLayoutId id="2147485400" r:id="rId4"/>
    <p:sldLayoutId id="2147485404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BIZ UDPゴシック" panose="020B0400000000000000" pitchFamily="50" charset="-128"/>
          <a:ea typeface="BIZ UDPゴシック" panose="020B0400000000000000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Light Orange">
      <a:srgbClr val="FF9349"/>
    </a:custClr>
    <a:custClr name="Light Yellow">
      <a:srgbClr val="FEF000"/>
    </a:custClr>
    <a:custClr name="Light Green">
      <a:srgbClr val="9BF00B"/>
    </a:custClr>
    <a:custClr name="Light Teal">
      <a:srgbClr val="30E5D0"/>
    </a:custClr>
    <a:custClr name="Light Blue">
      <a:srgbClr val="50E6FF"/>
    </a:custClr>
    <a:custClr name="Light Purple">
      <a:srgbClr val="D59DFF"/>
    </a:custClr>
    <a:custClr name="White">
      <a:srgbClr val="FFFFFF"/>
    </a:custClr>
    <a:custClr name="Extra Light Gray">
      <a:srgbClr val="F2F2F2"/>
    </a:custClr>
    <a:custClr name="Light Gray">
      <a:srgbClr val="E6E6E6"/>
    </a:custClr>
    <a:custClr name="Gray">
      <a:srgbClr val="D2D2D2"/>
    </a:custClr>
    <a:custClr name="Orange">
      <a:srgbClr val="D83B01"/>
    </a:custClr>
    <a:custClr name="Yellow">
      <a:srgbClr val="FFB900"/>
    </a:custClr>
    <a:custClr name="Green">
      <a:srgbClr val="107C10"/>
    </a:custClr>
    <a:custClr name="Teal">
      <a:srgbClr val="008575"/>
    </a:custClr>
    <a:custClr name="Blue">
      <a:srgbClr val="0078D4"/>
    </a:custClr>
    <a:custClr name="Purple">
      <a:srgbClr val="8661C5"/>
    </a:custClr>
    <a:custClr name="Mid Gray">
      <a:srgbClr val="737373"/>
    </a:custClr>
    <a:custClr name="Dark Gray">
      <a:srgbClr val="505050"/>
    </a:custClr>
    <a:custClr name="Extra Dark Gray">
      <a:srgbClr val="2F2F2F"/>
    </a:custClr>
    <a:custClr name="Rick Black">
      <a:srgbClr val="000000"/>
    </a:custClr>
    <a:custClr name="Dark Orange">
      <a:srgbClr val="6B2929"/>
    </a:custClr>
    <a:custClr name="Dark Yellow">
      <a:srgbClr val="6A4B16"/>
    </a:custClr>
    <a:custClr name="Dark Green">
      <a:srgbClr val="054B16"/>
    </a:custClr>
    <a:custClr name="Dark Teal">
      <a:srgbClr val="274B47"/>
    </a:custClr>
    <a:custClr name="Dark Blue">
      <a:srgbClr val="243A5E"/>
    </a:custClr>
    <a:custClr name="Dark Purple">
      <a:srgbClr val="3B2E58"/>
    </a:custClr>
  </a:custClr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Light Orange">
      <a:srgbClr val="FF9349"/>
    </a:custClr>
    <a:custClr name="Light Yellow">
      <a:srgbClr val="FEF000"/>
    </a:custClr>
    <a:custClr name="Light Green">
      <a:srgbClr val="9BF00B"/>
    </a:custClr>
    <a:custClr name="Light Teal">
      <a:srgbClr val="30E5D0"/>
    </a:custClr>
    <a:custClr name="Light Blue">
      <a:srgbClr val="50E6FF"/>
    </a:custClr>
    <a:custClr name="Light Purple">
      <a:srgbClr val="D59DFF"/>
    </a:custClr>
    <a:custClr name="White">
      <a:srgbClr val="FFFFFF"/>
    </a:custClr>
    <a:custClr name="Extra Light Gray">
      <a:srgbClr val="F2F2F2"/>
    </a:custClr>
    <a:custClr name="Light Gray">
      <a:srgbClr val="E6E6E6"/>
    </a:custClr>
    <a:custClr name="Gray">
      <a:srgbClr val="D2D2D2"/>
    </a:custClr>
    <a:custClr name="Orange">
      <a:srgbClr val="D83B01"/>
    </a:custClr>
    <a:custClr name="Yellow">
      <a:srgbClr val="FFB900"/>
    </a:custClr>
    <a:custClr name="Green">
      <a:srgbClr val="107C10"/>
    </a:custClr>
    <a:custClr name="Teal">
      <a:srgbClr val="008575"/>
    </a:custClr>
    <a:custClr name="Blue">
      <a:srgbClr val="0078D4"/>
    </a:custClr>
    <a:custClr name="Purple">
      <a:srgbClr val="8661C5"/>
    </a:custClr>
    <a:custClr name="Mid Gray">
      <a:srgbClr val="737373"/>
    </a:custClr>
    <a:custClr name="Dark Gray">
      <a:srgbClr val="505050"/>
    </a:custClr>
    <a:custClr name="Extra Dark Gray">
      <a:srgbClr val="2F2F2F"/>
    </a:custClr>
    <a:custClr name="Rick Black">
      <a:srgbClr val="000000"/>
    </a:custClr>
    <a:custClr name="Dark Orange">
      <a:srgbClr val="6B2929"/>
    </a:custClr>
    <a:custClr name="Dark Yellow">
      <a:srgbClr val="6A4B16"/>
    </a:custClr>
    <a:custClr name="Dark Green">
      <a:srgbClr val="054B16"/>
    </a:custClr>
    <a:custClr name="Dark Teal">
      <a:srgbClr val="274B47"/>
    </a:custClr>
    <a:custClr name="Dark Blue">
      <a:srgbClr val="243A5E"/>
    </a:custClr>
    <a:custClr name="Dark Purple">
      <a:srgbClr val="3B2E58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492b655a-ec86-4731-b25e-ce4ddeb8f50a" xsi:nil="true"/>
    <_ip_UnifiedCompliancePolicyProperties xmlns="http://schemas.microsoft.com/sharepoint/v3" xsi:nil="true"/>
    <_ip_UnifiedCompliancePolicyUIAction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14B0F575CA0844802D129D294118DE" ma:contentTypeVersion="15" ma:contentTypeDescription="Create a new document." ma:contentTypeScope="" ma:versionID="ddeb9392fca9bbc19e06b6db1f4d7da5">
  <xsd:schema xmlns:xsd="http://www.w3.org/2001/XMLSchema" xmlns:xs="http://www.w3.org/2001/XMLSchema" xmlns:p="http://schemas.microsoft.com/office/2006/metadata/properties" xmlns:ns1="http://schemas.microsoft.com/sharepoint/v3" xmlns:ns2="492b655a-ec86-4731-b25e-ce4ddeb8f50a" xmlns:ns3="3a08ec24-c134-4431-b5bd-1238984bf104" targetNamespace="http://schemas.microsoft.com/office/2006/metadata/properties" ma:root="true" ma:fieldsID="b4aac29b193bd248a2c97bf3d1b392e3" ns1:_="" ns2:_="" ns3:_="">
    <xsd:import namespace="http://schemas.microsoft.com/sharepoint/v3"/>
    <xsd:import namespace="492b655a-ec86-4731-b25e-ce4ddeb8f50a"/>
    <xsd:import namespace="3a08ec24-c134-4431-b5bd-1238984bf10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2b655a-ec86-4731-b25e-ce4ddeb8f5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08ec24-c134-4431-b5bd-1238984bf10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2C5518-CD65-41F9-81F5-3B54EA95E1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7464A2-010A-429F-B102-182C12F712B5}">
  <ds:schemaRefs>
    <ds:schemaRef ds:uri="3a08ec24-c134-4431-b5bd-1238984bf104"/>
    <ds:schemaRef ds:uri="492b655a-ec86-4731-b25e-ce4ddeb8f50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F726463-9703-463C-8B84-43B770C9AC27}">
  <ds:schemaRefs>
    <ds:schemaRef ds:uri="3a08ec24-c134-4431-b5bd-1238984bf104"/>
    <ds:schemaRef ds:uri="492b655a-ec86-4731-b25e-ce4ddeb8f50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Privilege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0</Words>
  <Application>Microsoft Office PowerPoint</Application>
  <PresentationFormat>ワイド画面</PresentationFormat>
  <Paragraphs>0</Paragraphs>
  <Slides>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0</vt:i4>
      </vt:variant>
    </vt:vector>
  </HeadingPairs>
  <TitlesOfParts>
    <vt:vector size="5" baseType="lpstr">
      <vt:lpstr>BIZ UDPゴシック</vt:lpstr>
      <vt:lpstr>游ゴシック</vt:lpstr>
      <vt:lpstr>Arial</vt:lpstr>
      <vt:lpstr>Segoe UI</vt:lpstr>
      <vt:lpstr>Office テーマ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オンプレミス環境におけるAzure Backupのご紹介</dc:title>
  <dc:subject/>
  <dc:creator>Tatsumi Yamamoto</dc:creator>
  <cp:keywords/>
  <dc:description/>
  <cp:lastModifiedBy>yama pan</cp:lastModifiedBy>
  <cp:revision>5</cp:revision>
  <dcterms:created xsi:type="dcterms:W3CDTF">2023-10-17T02:59:42Z</dcterms:created>
  <dcterms:modified xsi:type="dcterms:W3CDTF">2026-02-02T17:54:37Z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0x0101001A14B0F575CA0844802D129D294118DE</vt:lpwstr>
  </property>
</Properties>
</file>