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5397" r:id="rId4"/>
  </p:sldMasterIdLst>
  <p:notesMasterIdLst>
    <p:notesMasterId r:id="rId5"/>
  </p:notesMasterIdLst>
  <p:handoutMasterIdLst>
    <p:handoutMasterId r:id="rId6"/>
  </p:handoutMasterIdLst>
  <p:sldSz cx="12192000" cy="6858000"/>
  <p:notesSz cx="6858000" cy="9144000"/>
  <p:defaultTextStyle>
    <a:defPPr>
      <a:defRPr lang="en-US"/>
    </a:defPPr>
    <a:lvl1pPr marL="0" algn="l" defTabSz="914367" rtl="0" eaLnBrk="1" latinLnBrk="0" hangingPunct="1">
      <a:defRPr sz="1765" kern="1200">
        <a:solidFill>
          <a:schemeClr val="tx1"/>
        </a:solidFill>
        <a:latin typeface="+mn-lt"/>
        <a:ea typeface="+mn-ea"/>
        <a:cs typeface="+mn-cs"/>
      </a:defRPr>
    </a:lvl1pPr>
    <a:lvl2pPr marL="457183" algn="l" defTabSz="914367" rtl="0" eaLnBrk="1" latinLnBrk="0" hangingPunct="1">
      <a:defRPr sz="1765" kern="1200">
        <a:solidFill>
          <a:schemeClr val="tx1"/>
        </a:solidFill>
        <a:latin typeface="+mn-lt"/>
        <a:ea typeface="+mn-ea"/>
        <a:cs typeface="+mn-cs"/>
      </a:defRPr>
    </a:lvl2pPr>
    <a:lvl3pPr marL="914367" algn="l" defTabSz="914367" rtl="0" eaLnBrk="1" latinLnBrk="0" hangingPunct="1">
      <a:defRPr sz="1765" kern="1200">
        <a:solidFill>
          <a:schemeClr val="tx1"/>
        </a:solidFill>
        <a:latin typeface="+mn-lt"/>
        <a:ea typeface="+mn-ea"/>
        <a:cs typeface="+mn-cs"/>
      </a:defRPr>
    </a:lvl3pPr>
    <a:lvl4pPr marL="1371550" algn="l" defTabSz="914367" rtl="0" eaLnBrk="1" latinLnBrk="0" hangingPunct="1">
      <a:defRPr sz="1765" kern="1200">
        <a:solidFill>
          <a:schemeClr val="tx1"/>
        </a:solidFill>
        <a:latin typeface="+mn-lt"/>
        <a:ea typeface="+mn-ea"/>
        <a:cs typeface="+mn-cs"/>
      </a:defRPr>
    </a:lvl4pPr>
    <a:lvl5pPr marL="1828734" algn="l" defTabSz="914367" rtl="0" eaLnBrk="1" latinLnBrk="0" hangingPunct="1">
      <a:defRPr sz="1765" kern="1200">
        <a:solidFill>
          <a:schemeClr val="tx1"/>
        </a:solidFill>
        <a:latin typeface="+mn-lt"/>
        <a:ea typeface="+mn-ea"/>
        <a:cs typeface="+mn-cs"/>
      </a:defRPr>
    </a:lvl5pPr>
    <a:lvl6pPr marL="2285918" algn="l" defTabSz="914367" rtl="0" eaLnBrk="1" latinLnBrk="0" hangingPunct="1">
      <a:defRPr sz="1765" kern="1200">
        <a:solidFill>
          <a:schemeClr val="tx1"/>
        </a:solidFill>
        <a:latin typeface="+mn-lt"/>
        <a:ea typeface="+mn-ea"/>
        <a:cs typeface="+mn-cs"/>
      </a:defRPr>
    </a:lvl6pPr>
    <a:lvl7pPr marL="2743101" algn="l" defTabSz="914367" rtl="0" eaLnBrk="1" latinLnBrk="0" hangingPunct="1">
      <a:defRPr sz="1765" kern="1200">
        <a:solidFill>
          <a:schemeClr val="tx1"/>
        </a:solidFill>
        <a:latin typeface="+mn-lt"/>
        <a:ea typeface="+mn-ea"/>
        <a:cs typeface="+mn-cs"/>
      </a:defRPr>
    </a:lvl7pPr>
    <a:lvl8pPr marL="3200284" algn="l" defTabSz="914367" rtl="0" eaLnBrk="1" latinLnBrk="0" hangingPunct="1">
      <a:defRPr sz="1765" kern="1200">
        <a:solidFill>
          <a:schemeClr val="tx1"/>
        </a:solidFill>
        <a:latin typeface="+mn-lt"/>
        <a:ea typeface="+mn-ea"/>
        <a:cs typeface="+mn-cs"/>
      </a:defRPr>
    </a:lvl8pPr>
    <a:lvl9pPr marL="3657469" algn="l" defTabSz="914367" rtl="0" eaLnBrk="1" latinLnBrk="0" hangingPunct="1">
      <a:defRPr sz="176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6873BD37-0A4B-4A66-9927-4BB2253D0FE1}">
          <p14:sldIdLst/>
        </p14:section>
        <p14:section name="いただいていた情報" id="{DD873206-5943-4484-A1D4-06977CB94B0F}">
          <p14:sldIdLst/>
        </p14:section>
        <p14:section name="アクションプラン案" id="{3809D747-99BD-482A-9DA3-4CC7BBA781D4}">
          <p14:sldIdLst/>
        </p14:section>
      </p14:sectionLst>
    </p:ext>
    <p:ext uri="{EFAFB233-063F-42B5-8137-9DF3F51BA10A}">
      <p15:sldGuideLst xmlns:p15="http://schemas.microsoft.com/office/powerpoint/2012/main">
        <p15:guide id="2" orient="horz" pos="640" userDrawn="1">
          <p15:clr>
            <a:srgbClr val="A4A3A4"/>
          </p15:clr>
        </p15:guide>
        <p15:guide id="3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5" name="Author" initials="A" lastIdx="0" clrIdx="5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50E6FF"/>
    <a:srgbClr val="2F2F2F"/>
    <a:srgbClr val="666666"/>
    <a:srgbClr val="000000"/>
    <a:srgbClr val="8661C5"/>
    <a:srgbClr val="D59DFF"/>
    <a:srgbClr val="0069BA"/>
    <a:srgbClr val="9BF00B"/>
    <a:srgbClr val="0F780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 snapToGrid="0">
      <p:cViewPr varScale="1">
        <p:scale>
          <a:sx n="111" d="100"/>
          <a:sy n="111" d="100"/>
        </p:scale>
        <p:origin x="558" y="108"/>
      </p:cViewPr>
      <p:guideLst>
        <p:guide orient="horz" pos="64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6" d="100"/>
          <a:sy n="66" d="100"/>
        </p:scale>
        <p:origin x="0" y="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Header Placeholder 5"/>
          <p:cNvSpPr>
            <a:spLocks noGrp="1"/>
          </p:cNvSpPr>
          <p:nvPr>
            <p:ph type="hdr" sz="quarter"/>
          </p:nvPr>
        </p:nvSpPr>
        <p:spPr>
          <a:xfrm>
            <a:off x="0" y="-11574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>
              <a:latin typeface="Segoe UI" pitchFamily="34" charset="0"/>
            </a:endParaRPr>
          </a:p>
        </p:txBody>
      </p:sp>
      <p:sp>
        <p:nvSpPr>
          <p:cNvPr id="7" name="Date Placeholder 6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35D4086-6760-4A07-A2C0-2C57329AC766}" type="datetime8">
              <a:rPr lang="en-US" altLang="ja-JP" smtClean="0">
                <a:latin typeface="Segoe UI" pitchFamily="34" charset="0"/>
              </a:rPr>
              <a:t>2/3/2026 2:53 AM</a:t>
            </a:fld>
            <a:endParaRPr lang="en-US">
              <a:latin typeface="Segoe UI" pitchFamily="34" charset="0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5795010" cy="33243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marL="398463" defTabSz="914099" eaLnBrk="0" hangingPunct="0"/>
            <a:r>
              <a:rPr lang="en-US" sz="400">
                <a:gradFill>
                  <a:gsLst>
                    <a:gs pos="0">
                      <a:schemeClr val="tx1"/>
                    </a:gs>
                    <a:gs pos="100000">
                      <a:schemeClr val="tx1"/>
                    </a:gs>
                  </a:gsLst>
                  <a:lin ang="5400000" scaled="0"/>
                </a:gradFill>
                <a:latin typeface="Segoe UI" pitchFamily="34" charset="0"/>
                <a:ea typeface="Segoe UI" pitchFamily="34" charset="0"/>
                <a:cs typeface="Segoe UI" pitchFamily="34" charset="0"/>
              </a:rPr>
              <a:t>© Microsoft Corporation. All rights reserved. MICROSOFT MAKES NO WARRANTIES, EXPRESS, IMPLIED OR STATUTORY, AS TO THE INFORMATION IN THIS PRESENTATION.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3"/>
          </p:nvPr>
        </p:nvSpPr>
        <p:spPr>
          <a:xfrm>
            <a:off x="5783579" y="8685213"/>
            <a:ext cx="1072833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EC9E9D6-92A0-482B-A603-C9BA7FFB8190}" type="slidenum">
              <a:rPr lang="en-US" smtClean="0">
                <a:latin typeface="Segoe UI" pitchFamily="34" charset="0"/>
              </a:rPr>
              <a:t>‹#›</a:t>
            </a:fld>
            <a:endParaRPr lang="en-US">
              <a:latin typeface="Segoe U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04595630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Header Placeholder 7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Segoe UI" pitchFamily="34" charset="0"/>
              </a:defRPr>
            </a:lvl1pPr>
          </a:lstStyle>
          <a:p>
            <a:endParaRPr lang="en-US"/>
          </a:p>
        </p:txBody>
      </p:sp>
      <p:sp>
        <p:nvSpPr>
          <p:cNvPr id="9" name="Slide Image Placeholder 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4"/>
          </p:nvPr>
        </p:nvSpPr>
        <p:spPr>
          <a:xfrm>
            <a:off x="0" y="8686800"/>
            <a:ext cx="5920740" cy="35596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marL="571500" indent="0" algn="l">
              <a:defRPr sz="1200"/>
            </a:lvl1pPr>
          </a:lstStyle>
          <a:p>
            <a:pPr defTabSz="914099" eaLnBrk="0" hangingPunct="0"/>
            <a:r>
              <a:rPr lang="en-US" sz="400">
                <a:gradFill>
                  <a:gsLst>
                    <a:gs pos="0">
                      <a:prstClr val="black"/>
                    </a:gs>
                    <a:gs pos="100000">
                      <a:prstClr val="black"/>
                    </a:gs>
                  </a:gsLst>
                  <a:lin ang="5400000" scaled="0"/>
                </a:gradFill>
                <a:latin typeface="Segoe UI" pitchFamily="34" charset="0"/>
                <a:ea typeface="Segoe UI" pitchFamily="34" charset="0"/>
                <a:cs typeface="Segoe UI" pitchFamily="34" charset="0"/>
              </a:rPr>
              <a:t>© Microsoft Corporation. All rights reserved. MICROSOFT MAKES NO WARRANTIES, EXPRESS, IMPLIED OR STATUTORY, AS TO THE INFORMATION IN THIS PRESENTATION.</a:t>
            </a:r>
          </a:p>
        </p:txBody>
      </p:sp>
      <p:sp>
        <p:nvSpPr>
          <p:cNvPr id="11" name="Date Placeholder 10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Segoe UI" pitchFamily="34" charset="0"/>
              </a:defRPr>
            </a:lvl1pPr>
          </a:lstStyle>
          <a:p>
            <a:fld id="{03A3E576-4155-45F8-A593-6555FE5C48FD}" type="datetime8">
              <a:rPr lang="en-US" altLang="ja-JP" smtClean="0"/>
              <a:t>2/3/2026 2:53 AM</a:t>
            </a:fld>
            <a:endParaRPr lang="en-US"/>
          </a:p>
        </p:txBody>
      </p:sp>
      <p:sp>
        <p:nvSpPr>
          <p:cNvPr id="12" name="Notes Placeholder 11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5"/>
          </p:nvPr>
        </p:nvSpPr>
        <p:spPr>
          <a:xfrm>
            <a:off x="5909309" y="8685213"/>
            <a:ext cx="947103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Segoe UI" pitchFamily="34" charset="0"/>
              </a:defRPr>
            </a:lvl1pPr>
          </a:lstStyle>
          <a:p>
            <a:fld id="{B4008EB6-D09E-4580-8CD6-DDB14511944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648265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marL="0" algn="l" defTabSz="914367" rtl="0" eaLnBrk="1" latinLnBrk="0" hangingPunct="1">
      <a:lnSpc>
        <a:spcPct val="90000"/>
      </a:lnSpc>
      <a:spcAft>
        <a:spcPts val="333"/>
      </a:spcAft>
      <a:defRPr sz="882" kern="1200">
        <a:solidFill>
          <a:schemeClr val="tx1"/>
        </a:solidFill>
        <a:latin typeface="Segoe UI" panose="020B0502040204020203" pitchFamily="34" charset="0"/>
        <a:ea typeface="+mn-ea"/>
        <a:cs typeface="+mn-cs"/>
      </a:defRPr>
    </a:lvl1pPr>
    <a:lvl2pPr marL="212982" indent="-105829" algn="l" defTabSz="914367" rtl="0" eaLnBrk="1" latinLnBrk="0" hangingPunct="1">
      <a:lnSpc>
        <a:spcPct val="90000"/>
      </a:lnSpc>
      <a:spcAft>
        <a:spcPts val="333"/>
      </a:spcAft>
      <a:buFont typeface="Arial" pitchFamily="34" charset="0"/>
      <a:buChar char="•"/>
      <a:defRPr sz="882" kern="1200">
        <a:solidFill>
          <a:schemeClr val="tx1"/>
        </a:solidFill>
        <a:latin typeface="Segoe UI" panose="020B0502040204020203" pitchFamily="34" charset="0"/>
        <a:ea typeface="+mn-ea"/>
        <a:cs typeface="+mn-cs"/>
      </a:defRPr>
    </a:lvl2pPr>
    <a:lvl3pPr marL="328071" indent="-115090" algn="l" defTabSz="914367" rtl="0" eaLnBrk="1" latinLnBrk="0" hangingPunct="1">
      <a:lnSpc>
        <a:spcPct val="90000"/>
      </a:lnSpc>
      <a:spcAft>
        <a:spcPts val="333"/>
      </a:spcAft>
      <a:buFont typeface="Arial" pitchFamily="34" charset="0"/>
      <a:buChar char="•"/>
      <a:defRPr sz="882" kern="1200">
        <a:solidFill>
          <a:schemeClr val="tx1"/>
        </a:solidFill>
        <a:latin typeface="Segoe UI" panose="020B0502040204020203" pitchFamily="34" charset="0"/>
        <a:ea typeface="+mn-ea"/>
        <a:cs typeface="+mn-cs"/>
      </a:defRPr>
    </a:lvl3pPr>
    <a:lvl4pPr marL="482848" indent="-146838" algn="l" defTabSz="914367" rtl="0" eaLnBrk="1" latinLnBrk="0" hangingPunct="1">
      <a:lnSpc>
        <a:spcPct val="90000"/>
      </a:lnSpc>
      <a:spcAft>
        <a:spcPts val="333"/>
      </a:spcAft>
      <a:buFont typeface="Arial" pitchFamily="34" charset="0"/>
      <a:buChar char="•"/>
      <a:defRPr sz="882" kern="1200">
        <a:solidFill>
          <a:schemeClr val="tx1"/>
        </a:solidFill>
        <a:latin typeface="Segoe UI" panose="020B0502040204020203" pitchFamily="34" charset="0"/>
        <a:ea typeface="+mn-ea"/>
        <a:cs typeface="+mn-cs"/>
      </a:defRPr>
    </a:lvl4pPr>
    <a:lvl5pPr marL="615134" indent="-115090" algn="l" defTabSz="914367" rtl="0" eaLnBrk="1" latinLnBrk="0" hangingPunct="1">
      <a:lnSpc>
        <a:spcPct val="90000"/>
      </a:lnSpc>
      <a:spcAft>
        <a:spcPts val="333"/>
      </a:spcAft>
      <a:buFont typeface="Arial" pitchFamily="34" charset="0"/>
      <a:buChar char="•"/>
      <a:defRPr sz="882" kern="1200">
        <a:solidFill>
          <a:schemeClr val="tx1"/>
        </a:solidFill>
        <a:latin typeface="Segoe UI" panose="020B0502040204020203" pitchFamily="34" charset="0"/>
        <a:ea typeface="+mn-ea"/>
        <a:cs typeface="+mn-cs"/>
      </a:defRPr>
    </a:lvl5pPr>
    <a:lvl6pPr marL="2285918" algn="l" defTabSz="914367" rtl="0" eaLnBrk="1" latinLnBrk="0" hangingPunct="1">
      <a:defRPr sz="1176" kern="1200">
        <a:solidFill>
          <a:schemeClr val="tx1"/>
        </a:solidFill>
        <a:latin typeface="+mn-lt"/>
        <a:ea typeface="+mn-ea"/>
        <a:cs typeface="+mn-cs"/>
      </a:defRPr>
    </a:lvl6pPr>
    <a:lvl7pPr marL="2743101" algn="l" defTabSz="914367" rtl="0" eaLnBrk="1" latinLnBrk="0" hangingPunct="1">
      <a:defRPr sz="1176" kern="1200">
        <a:solidFill>
          <a:schemeClr val="tx1"/>
        </a:solidFill>
        <a:latin typeface="+mn-lt"/>
        <a:ea typeface="+mn-ea"/>
        <a:cs typeface="+mn-cs"/>
      </a:defRPr>
    </a:lvl7pPr>
    <a:lvl8pPr marL="3200284" algn="l" defTabSz="914367" rtl="0" eaLnBrk="1" latinLnBrk="0" hangingPunct="1">
      <a:defRPr sz="1176" kern="1200">
        <a:solidFill>
          <a:schemeClr val="tx1"/>
        </a:solidFill>
        <a:latin typeface="+mn-lt"/>
        <a:ea typeface="+mn-ea"/>
        <a:cs typeface="+mn-cs"/>
      </a:defRPr>
    </a:lvl8pPr>
    <a:lvl9pPr marL="3657469" algn="l" defTabSz="914367" rtl="0" eaLnBrk="1" latinLnBrk="0" hangingPunct="1">
      <a:defRPr sz="1176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F854B7E-5968-7EEC-4798-C94D2585018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>
            <a:normAutofit/>
          </a:bodyPr>
          <a:lstStyle>
            <a:lvl1pPr algn="ctr">
              <a:defRPr sz="54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911CDEF-3B7F-DD63-F943-9C77EFBA33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A8654D6-4D98-F4D8-1B0E-B5FFF2F180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C6AFD7-27EC-4AAC-9148-071552814DE8}" type="datetime1">
              <a:rPr kumimoji="1" lang="ja-JP" altLang="en-US" smtClean="0"/>
              <a:t>2026/2/3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99B2DED-5CB1-7866-9A05-DE97265852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6B3586D-278E-D36F-E08E-41B3CC4507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C7EE5-525F-42BC-A0F7-BD37EC376DF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57658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E970017-256E-6D9D-0DE0-B3EF683B5250}"/>
              </a:ext>
            </a:extLst>
          </p:cNvPr>
          <p:cNvSpPr>
            <a:spLocks noGrp="1"/>
          </p:cNvSpPr>
          <p:nvPr>
            <p:ph type="title"/>
          </p:nvPr>
        </p:nvSpPr>
        <p:spPr>
          <a:ln>
            <a:noFill/>
          </a:ln>
        </p:spPr>
        <p:txBody>
          <a:bodyPr>
            <a:normAutofit/>
          </a:bodyPr>
          <a:lstStyle>
            <a:lvl1pPr>
              <a:defRPr sz="36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8AF0DF-C085-7071-60FF-7EDB579E9ED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>
            <a:lvl1pPr>
              <a:defRPr sz="24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  <a:lvl2pPr>
              <a:defRPr sz="20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2pPr>
            <a:lvl3pPr>
              <a:defRPr sz="18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3pPr>
            <a:lvl4pPr>
              <a:defRPr sz="16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4pPr>
            <a:lvl5pPr>
              <a:defRPr sz="16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5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9BF0B4F-8565-FFDF-9C86-406C507A45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5264D3-2858-4508-9323-A448B683F999}" type="datetime1">
              <a:rPr kumimoji="1" lang="ja-JP" altLang="en-US" smtClean="0"/>
              <a:t>2026/2/3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C2FEB89-CFDF-69CC-F601-BBB03449C6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06EB223-36B5-BD20-7CE9-7CC6182EBC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C7EE5-525F-42BC-A0F7-BD37EC376DF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44377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1_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E970017-256E-6D9D-0DE0-B3EF683B52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5826" y="136525"/>
            <a:ext cx="11260348" cy="687298"/>
          </a:xfrm>
          <a:ln>
            <a:noFill/>
          </a:ln>
        </p:spPr>
        <p:txBody>
          <a:bodyPr>
            <a:normAutofit/>
          </a:bodyPr>
          <a:lstStyle>
            <a:lvl1pPr>
              <a:defRPr sz="36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8AF0DF-C085-7071-60FF-7EDB579E9E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65826" y="944367"/>
            <a:ext cx="5630174" cy="5275278"/>
          </a:xfrm>
        </p:spPr>
        <p:txBody>
          <a:bodyPr>
            <a:normAutofit/>
          </a:bodyPr>
          <a:lstStyle>
            <a:lvl1pPr>
              <a:defRPr sz="24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  <a:lvl2pPr>
              <a:defRPr sz="20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2pPr>
            <a:lvl3pPr>
              <a:defRPr sz="18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3pPr>
            <a:lvl4pPr>
              <a:defRPr sz="16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4pPr>
            <a:lvl5pPr>
              <a:defRPr sz="16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5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9BF0B4F-8565-FFDF-9C86-406C507A45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DEF27-197B-424C-8D2E-B3D85D11400C}" type="datetime1">
              <a:rPr kumimoji="1" lang="ja-JP" altLang="en-US" smtClean="0"/>
              <a:t>2026/2/3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C2FEB89-CFDF-69CC-F601-BBB03449C6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06EB223-36B5-BD20-7CE9-7CC6182EBC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C7EE5-525F-42BC-A0F7-BD37EC376DF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コンテンツ プレースホルダー 2">
            <a:extLst>
              <a:ext uri="{FF2B5EF4-FFF2-40B4-BE49-F238E27FC236}">
                <a16:creationId xmlns:a16="http://schemas.microsoft.com/office/drawing/2014/main" id="{BF737D20-642B-FF52-1398-DEB9E9031A63}"/>
              </a:ext>
            </a:extLst>
          </p:cNvPr>
          <p:cNvSpPr>
            <a:spLocks noGrp="1"/>
          </p:cNvSpPr>
          <p:nvPr>
            <p:ph idx="13"/>
          </p:nvPr>
        </p:nvSpPr>
        <p:spPr>
          <a:xfrm>
            <a:off x="6096000" y="944367"/>
            <a:ext cx="5630174" cy="5275278"/>
          </a:xfrm>
        </p:spPr>
        <p:txBody>
          <a:bodyPr>
            <a:normAutofit/>
          </a:bodyPr>
          <a:lstStyle>
            <a:lvl1pPr>
              <a:defRPr sz="24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  <a:lvl2pPr>
              <a:defRPr sz="20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2pPr>
            <a:lvl3pPr>
              <a:defRPr sz="18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3pPr>
            <a:lvl4pPr>
              <a:defRPr sz="16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4pPr>
            <a:lvl5pPr>
              <a:defRPr sz="16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5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057231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1EAB70-9C2C-1F54-1791-F3CC844094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510666"/>
            <a:ext cx="10515600" cy="2852737"/>
          </a:xfrm>
        </p:spPr>
        <p:txBody>
          <a:bodyPr anchor="b"/>
          <a:lstStyle>
            <a:lvl1pPr>
              <a:defRPr sz="6000"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80383DC-EAFC-666C-B83B-2CBBB52D366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10978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08401C1-F1FB-8E05-7412-2161C83E03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</a:lstStyle>
          <a:p>
            <a:fld id="{E8DA29A1-2D04-4FAF-806C-C63B316ECD02}" type="datetime1">
              <a:rPr lang="ja-JP" altLang="en-US" smtClean="0"/>
              <a:t>2026/2/3</a:t>
            </a:fld>
            <a:endParaRPr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FF7BEDB-2A54-2D65-A2BA-227D2F19C7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</a:lstStyle>
          <a:p>
            <a:endParaRPr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F6AE3F8-D30F-3C32-541D-BEFE422A3B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</a:lstStyle>
          <a:p>
            <a:fld id="{9A4C7EE5-525F-42BC-A0F7-BD37EC376DF4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267091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Demo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585216" y="2867024"/>
            <a:ext cx="9144000" cy="664797"/>
          </a:xfrm>
          <a:noFill/>
        </p:spPr>
        <p:txBody>
          <a:bodyPr lIns="0" tIns="0" rIns="0" bIns="0" anchor="b" anchorCtr="0">
            <a:spAutoFit/>
          </a:bodyPr>
          <a:lstStyle>
            <a:lvl1pPr algn="l" defTabSz="932742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lang="en-US" sz="4800" b="0" kern="1200" cap="none" spc="-50" baseline="0" dirty="0">
                <a:ln w="3175">
                  <a:noFill/>
                </a:ln>
                <a:solidFill>
                  <a:schemeClr val="tx1"/>
                </a:solidFill>
                <a:effectLst/>
                <a:latin typeface="BIZ UDPゴシック" panose="020B0400000000000000" pitchFamily="50" charset="-128"/>
                <a:ea typeface="BIZ UDPゴシック" panose="020B0400000000000000" pitchFamily="50" charset="-128"/>
                <a:cs typeface="Segoe UI" pitchFamily="34" charset="0"/>
              </a:defRPr>
            </a:lvl1pPr>
          </a:lstStyle>
          <a:p>
            <a:r>
              <a:rPr lang="en-US" dirty="0"/>
              <a:t>Demo title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2" hasCustomPrompt="1"/>
          </p:nvPr>
        </p:nvSpPr>
        <p:spPr>
          <a:xfrm>
            <a:off x="585216" y="3977319"/>
            <a:ext cx="9144000" cy="304699"/>
          </a:xfrm>
          <a:noFill/>
        </p:spPr>
        <p:txBody>
          <a:bodyPr lIns="0" tIns="0" rIns="0" bIns="0">
            <a:sp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sz="2200" spc="0" baseline="0">
                <a:solidFill>
                  <a:schemeClr val="tx1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defRPr>
            </a:lvl1pPr>
          </a:lstStyle>
          <a:p>
            <a:pPr lvl="0"/>
            <a:r>
              <a:rPr lang="en-US"/>
              <a:t>Speaker name</a:t>
            </a:r>
          </a:p>
        </p:txBody>
      </p:sp>
    </p:spTree>
    <p:extLst>
      <p:ext uri="{BB962C8B-B14F-4D97-AF65-F5344CB8AC3E}">
        <p14:creationId xmlns:p14="http://schemas.microsoft.com/office/powerpoint/2010/main" val="4125308994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6135">
          <p15:clr>
            <a:srgbClr val="5ACBF0"/>
          </p15:clr>
        </p15:guide>
        <p15:guide id="3" orient="horz" pos="1910">
          <p15:clr>
            <a:srgbClr val="5ACBF0"/>
          </p15:clr>
        </p15:guide>
        <p15:guide id="4" orient="horz" pos="2505">
          <p15:clr>
            <a:srgbClr val="5ACBF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24E2E4B-928C-236E-5CEB-C19D8970E9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5826" y="136525"/>
            <a:ext cx="11041812" cy="687298"/>
          </a:xfrm>
          <a:prstGeom prst="rect">
            <a:avLst/>
          </a:prstGeom>
          <a:ln>
            <a:noFill/>
          </a:ln>
        </p:spPr>
        <p:txBody>
          <a:bodyPr vert="horz" lIns="91440" tIns="45720" rIns="91440" bIns="45720" rtlCol="0" anchor="t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362CD2D-C6E9-3249-BE29-C792110494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5826" y="944367"/>
            <a:ext cx="11041812" cy="527527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294A1F4-5F86-5766-C9C3-6F4D8A3A458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7ECEB4A-72BC-4164-BE3F-B53EA82F5E0D}" type="datetime1">
              <a:rPr kumimoji="1" lang="ja-JP" altLang="en-US" smtClean="0"/>
              <a:t>2026/2/3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C76D1E1-6953-851D-7828-5556EA6525E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AC25ECB-C4ED-013F-602D-F30AC370344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4C7EE5-525F-42BC-A0F7-BD37EC376DF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19296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5398" r:id="rId1"/>
    <p:sldLayoutId id="2147485399" r:id="rId2"/>
    <p:sldLayoutId id="2147485405" r:id="rId3"/>
    <p:sldLayoutId id="2147485400" r:id="rId4"/>
    <p:sldLayoutId id="2147485404" r:id="rId5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BIZ UDPゴシック" panose="020B0400000000000000" pitchFamily="50" charset="-128"/>
          <a:ea typeface="BIZ UDPゴシック" panose="020B0400000000000000" pitchFamily="50" charset="-128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BIZ UDPゴシック" panose="020B0400000000000000" pitchFamily="50" charset="-128"/>
          <a:ea typeface="BIZ UDPゴシック" panose="020B0400000000000000" pitchFamily="50" charset="-128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BIZ UDPゴシック" panose="020B0400000000000000" pitchFamily="50" charset="-128"/>
          <a:ea typeface="BIZ UDPゴシック" panose="020B0400000000000000" pitchFamily="50" charset="-128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BIZ UDPゴシック" panose="020B0400000000000000" pitchFamily="50" charset="-128"/>
          <a:ea typeface="BIZ UDPゴシック" panose="020B0400000000000000" pitchFamily="50" charset="-128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BIZ UDPゴシック" panose="020B0400000000000000" pitchFamily="50" charset="-128"/>
          <a:ea typeface="BIZ UDPゴシック" panose="020B0400000000000000" pitchFamily="50" charset="-128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BIZ UDPゴシック" panose="020B0400000000000000" pitchFamily="50" charset="-128"/>
          <a:ea typeface="BIZ UDPゴシック" panose="020B0400000000000000" pitchFamily="50" charset="-128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custClrLst>
    <a:custClr name="Light Orange">
      <a:srgbClr val="FF9349"/>
    </a:custClr>
    <a:custClr name="Light Yellow">
      <a:srgbClr val="FEF000"/>
    </a:custClr>
    <a:custClr name="Light Green">
      <a:srgbClr val="9BF00B"/>
    </a:custClr>
    <a:custClr name="Light Teal">
      <a:srgbClr val="30E5D0"/>
    </a:custClr>
    <a:custClr name="Light Blue">
      <a:srgbClr val="50E6FF"/>
    </a:custClr>
    <a:custClr name="Light Purple">
      <a:srgbClr val="D59DFF"/>
    </a:custClr>
    <a:custClr name="White">
      <a:srgbClr val="FFFFFF"/>
    </a:custClr>
    <a:custClr name="Extra Light Gray">
      <a:srgbClr val="F2F2F2"/>
    </a:custClr>
    <a:custClr name="Light Gray">
      <a:srgbClr val="E6E6E6"/>
    </a:custClr>
    <a:custClr name="Gray">
      <a:srgbClr val="D2D2D2"/>
    </a:custClr>
    <a:custClr name="Orange">
      <a:srgbClr val="D83B01"/>
    </a:custClr>
    <a:custClr name="Yellow">
      <a:srgbClr val="FFB900"/>
    </a:custClr>
    <a:custClr name="Green">
      <a:srgbClr val="107C10"/>
    </a:custClr>
    <a:custClr name="Teal">
      <a:srgbClr val="008575"/>
    </a:custClr>
    <a:custClr name="Blue">
      <a:srgbClr val="0078D4"/>
    </a:custClr>
    <a:custClr name="Purple">
      <a:srgbClr val="8661C5"/>
    </a:custClr>
    <a:custClr name="Mid Gray">
      <a:srgbClr val="737373"/>
    </a:custClr>
    <a:custClr name="Dark Gray">
      <a:srgbClr val="505050"/>
    </a:custClr>
    <a:custClr name="Extra Dark Gray">
      <a:srgbClr val="2F2F2F"/>
    </a:custClr>
    <a:custClr name="Rick Black">
      <a:srgbClr val="000000"/>
    </a:custClr>
    <a:custClr name="Dark Orange">
      <a:srgbClr val="6B2929"/>
    </a:custClr>
    <a:custClr name="Dark Yellow">
      <a:srgbClr val="6A4B16"/>
    </a:custClr>
    <a:custClr name="Dark Green">
      <a:srgbClr val="054B16"/>
    </a:custClr>
    <a:custClr name="Dark Teal">
      <a:srgbClr val="274B47"/>
    </a:custClr>
    <a:custClr name="Dark Blue">
      <a:srgbClr val="243A5E"/>
    </a:custClr>
    <a:custClr name="Dark Purple">
      <a:srgbClr val="3B2E58"/>
    </a:custClr>
  </a:custClr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custClrLst>
    <a:custClr name="Light Orange">
      <a:srgbClr val="FF9349"/>
    </a:custClr>
    <a:custClr name="Light Yellow">
      <a:srgbClr val="FEF000"/>
    </a:custClr>
    <a:custClr name="Light Green">
      <a:srgbClr val="9BF00B"/>
    </a:custClr>
    <a:custClr name="Light Teal">
      <a:srgbClr val="30E5D0"/>
    </a:custClr>
    <a:custClr name="Light Blue">
      <a:srgbClr val="50E6FF"/>
    </a:custClr>
    <a:custClr name="Light Purple">
      <a:srgbClr val="D59DFF"/>
    </a:custClr>
    <a:custClr name="White">
      <a:srgbClr val="FFFFFF"/>
    </a:custClr>
    <a:custClr name="Extra Light Gray">
      <a:srgbClr val="F2F2F2"/>
    </a:custClr>
    <a:custClr name="Light Gray">
      <a:srgbClr val="E6E6E6"/>
    </a:custClr>
    <a:custClr name="Gray">
      <a:srgbClr val="D2D2D2"/>
    </a:custClr>
    <a:custClr name="Orange">
      <a:srgbClr val="D83B01"/>
    </a:custClr>
    <a:custClr name="Yellow">
      <a:srgbClr val="FFB900"/>
    </a:custClr>
    <a:custClr name="Green">
      <a:srgbClr val="107C10"/>
    </a:custClr>
    <a:custClr name="Teal">
      <a:srgbClr val="008575"/>
    </a:custClr>
    <a:custClr name="Blue">
      <a:srgbClr val="0078D4"/>
    </a:custClr>
    <a:custClr name="Purple">
      <a:srgbClr val="8661C5"/>
    </a:custClr>
    <a:custClr name="Mid Gray">
      <a:srgbClr val="737373"/>
    </a:custClr>
    <a:custClr name="Dark Gray">
      <a:srgbClr val="505050"/>
    </a:custClr>
    <a:custClr name="Extra Dark Gray">
      <a:srgbClr val="2F2F2F"/>
    </a:custClr>
    <a:custClr name="Rick Black">
      <a:srgbClr val="000000"/>
    </a:custClr>
    <a:custClr name="Dark Orange">
      <a:srgbClr val="6B2929"/>
    </a:custClr>
    <a:custClr name="Dark Yellow">
      <a:srgbClr val="6A4B16"/>
    </a:custClr>
    <a:custClr name="Dark Green">
      <a:srgbClr val="054B16"/>
    </a:custClr>
    <a:custClr name="Dark Teal">
      <a:srgbClr val="274B47"/>
    </a:custClr>
    <a:custClr name="Dark Blue">
      <a:srgbClr val="243A5E"/>
    </a:custClr>
    <a:custClr name="Dark Purple">
      <a:srgbClr val="3B2E58"/>
    </a:custClr>
  </a:custClr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MediaServiceKeyPoints xmlns="492b655a-ec86-4731-b25e-ce4ddeb8f50a" xsi:nil="true"/>
    <_ip_UnifiedCompliancePolicyProperties xmlns="http://schemas.microsoft.com/sharepoint/v3" xsi:nil="true"/>
    <_ip_UnifiedCompliancePolicyUIAction xmlns="http://schemas.microsoft.com/sharepoint/v3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A14B0F575CA0844802D129D294118DE" ma:contentTypeVersion="15" ma:contentTypeDescription="Create a new document." ma:contentTypeScope="" ma:versionID="ddeb9392fca9bbc19e06b6db1f4d7da5">
  <xsd:schema xmlns:xsd="http://www.w3.org/2001/XMLSchema" xmlns:xs="http://www.w3.org/2001/XMLSchema" xmlns:p="http://schemas.microsoft.com/office/2006/metadata/properties" xmlns:ns1="http://schemas.microsoft.com/sharepoint/v3" xmlns:ns2="492b655a-ec86-4731-b25e-ce4ddeb8f50a" xmlns:ns3="3a08ec24-c134-4431-b5bd-1238984bf104" targetNamespace="http://schemas.microsoft.com/office/2006/metadata/properties" ma:root="true" ma:fieldsID="b4aac29b193bd248a2c97bf3d1b392e3" ns1:_="" ns2:_="" ns3:_="">
    <xsd:import namespace="http://schemas.microsoft.com/sharepoint/v3"/>
    <xsd:import namespace="492b655a-ec86-4731-b25e-ce4ddeb8f50a"/>
    <xsd:import namespace="3a08ec24-c134-4431-b5bd-1238984bf10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OCR" minOccurs="0"/>
                <xsd:element ref="ns2:MediaServiceEventHashCode" minOccurs="0"/>
                <xsd:element ref="ns2:MediaServiceGenerationTime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ServiceLocation" minOccurs="0"/>
                <xsd:element ref="ns1:_ip_UnifiedCompliancePolicyProperties" minOccurs="0"/>
                <xsd:element ref="ns1:_ip_UnifiedCompliancePolicyUIAction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_ip_UnifiedCompliancePolicyProperties" ma:index="20" nillable="true" ma:displayName="Unified Compliance Policy Properties" ma:hidden="true" ma:internalName="_ip_UnifiedCompliancePolicyProperties">
      <xsd:simpleType>
        <xsd:restriction base="dms:Note"/>
      </xsd:simpleType>
    </xsd:element>
    <xsd:element name="_ip_UnifiedCompliancePolicyUIAction" ma:index="21" nillable="true" ma:displayName="Unified Compliance Policy UI Action" ma:hidden="true" ma:internalName="_ip_UnifiedCompliancePolicyUIAction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92b655a-ec86-4731-b25e-ce4ddeb8f50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description="" ma:hidden="true" ma:internalName="MediaServiceDateTaken" ma:readOnly="true">
      <xsd:simpleType>
        <xsd:restriction base="dms:Text"/>
      </xsd:simpleType>
    </xsd:element>
    <xsd:element name="MediaServiceAutoTags" ma:index="11" nillable="true" ma:displayName="MediaServiceAutoTags" ma:description="" ma:internalName="MediaServiceAutoTags" ma:readOnly="true">
      <xsd:simpleType>
        <xsd:restriction base="dms:Text"/>
      </xsd:simpleType>
    </xsd:element>
    <xsd:element name="MediaServiceOCR" ma:index="12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2" nillable="true" ma:displayName="Length (seconds)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a08ec24-c134-4431-b5bd-1238984bf104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72C5518-CD65-41F9-81F5-3B54EA95E193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37464A2-010A-429F-B102-182C12F712B5}">
  <ds:schemaRefs>
    <ds:schemaRef ds:uri="3a08ec24-c134-4431-b5bd-1238984bf104"/>
    <ds:schemaRef ds:uri="492b655a-ec86-4731-b25e-ce4ddeb8f50a"/>
    <ds:schemaRef ds:uri="http://purl.org/dc/dcmitype/"/>
    <ds:schemaRef ds:uri="http://purl.org/dc/elements/1.1/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microsoft.com/sharepoint/v3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7F726463-9703-463C-8B84-43B770C9AC27}">
  <ds:schemaRefs>
    <ds:schemaRef ds:uri="3a08ec24-c134-4431-b5bd-1238984bf104"/>
    <ds:schemaRef ds:uri="492b655a-ec86-4731-b25e-ce4ddeb8f50a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microsoft.com/sharepoint/v3"/>
    <ds:schemaRef ds:uri="http://schemas.openxmlformats.org/package/2006/metadata/core-properties"/>
    <ds:schemaRef ds:uri="http://www.w3.org/2001/XMLSchema"/>
  </ds:schemaRefs>
</ds:datastoreItem>
</file>

<file path=docMetadata/LabelInfo.xml><?xml version="1.0" encoding="utf-8"?>
<clbl:labelList xmlns:clbl="http://schemas.microsoft.com/office/2020/mipLabelMetadata">
  <clbl:label id="{f42aa342-8706-4288-bd11-ebb85995028c}" enabled="1" method="Privileged" siteId="{72f988bf-86f1-41af-91ab-2d7cd011db47}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0</Words>
  <Application>Microsoft Office PowerPoint</Application>
  <PresentationFormat>ワイド画面</PresentationFormat>
  <Paragraphs>0</Paragraphs>
  <Slides>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0</vt:i4>
      </vt:variant>
    </vt:vector>
  </HeadingPairs>
  <TitlesOfParts>
    <vt:vector size="5" baseType="lpstr">
      <vt:lpstr>BIZ UDPゴシック</vt:lpstr>
      <vt:lpstr>游ゴシック</vt:lpstr>
      <vt:lpstr>Arial</vt:lpstr>
      <vt:lpstr>Segoe UI</vt:lpstr>
      <vt:lpstr>Office テーマ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オンプレミス環境におけるAzure Backupのご紹介</dc:title>
  <dc:subject/>
  <dc:creator>Tatsumi Yamamoto</dc:creator>
  <cp:keywords/>
  <dc:description/>
  <cp:lastModifiedBy>yama pan</cp:lastModifiedBy>
  <cp:revision>5</cp:revision>
  <dcterms:created xsi:type="dcterms:W3CDTF">2023-10-17T02:59:42Z</dcterms:created>
  <dcterms:modified xsi:type="dcterms:W3CDTF">2026-02-02T17:54:37Z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0x0101001A14B0F575CA0844802D129D294118DE</vt:lpwstr>
  </property>
</Properties>
</file>