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22" r:id="rId4"/>
  </p:sldMasterIdLst>
  <p:notesMasterIdLst>
    <p:notesMasterId r:id="rId9"/>
  </p:notesMasterIdLst>
  <p:handoutMasterIdLst>
    <p:handoutMasterId r:id="rId10"/>
  </p:handoutMasterIdLst>
  <p:sldIdLst>
    <p:sldId id="435" r:id="rId5"/>
    <p:sldId id="438" r:id="rId6"/>
    <p:sldId id="437" r:id="rId7"/>
    <p:sldId id="430" r:id="rId8"/>
  </p:sldIdLst>
  <p:sldSz cx="24382413" cy="13716000"/>
  <p:notesSz cx="6858000" cy="9144000"/>
  <p:embeddedFontLst>
    <p:embeddedFont>
      <p:font typeface="Bitter" pitchFamily="2" charset="77"/>
      <p:regular r:id="rId11"/>
      <p:bold r:id="rId12"/>
      <p:italic r:id="rId13"/>
      <p:boldItalic r:id="rId14"/>
    </p:embeddedFont>
    <p:embeddedFont>
      <p:font typeface="Bitter SemiBold" pitchFamily="2" charset="77"/>
      <p:regular r:id="rId15"/>
      <p:bold r:id="rId16"/>
      <p:italic r:id="rId17"/>
      <p:boldItalic r:id="rId18"/>
    </p:embeddedFont>
    <p:embeddedFont>
      <p:font typeface="Rubik" pitchFamily="2" charset="-79"/>
      <p:regular r:id="rId19"/>
      <p:bold r:id="rId20"/>
      <p:italic r:id="rId21"/>
      <p:boldItalic r:id="rId22"/>
    </p:embeddedFont>
    <p:embeddedFont>
      <p:font typeface="Rubik Medium" pitchFamily="2" charset="-79"/>
      <p:regular r:id="rId23"/>
      <p:italic r:id="rId24"/>
    </p:embeddedFont>
    <p:embeddedFont>
      <p:font typeface="Rubik SemiBold" pitchFamily="2" charset="-79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hdis Nikou" initials="MN" lastIdx="1" clrIdx="0">
    <p:extLst>
      <p:ext uri="{19B8F6BF-5375-455C-9EA6-DF929625EA0E}">
        <p15:presenceInfo xmlns:p15="http://schemas.microsoft.com/office/powerpoint/2012/main" userId="S::mahdis.nikou@brightcarbon.com::d5834665-7bc3-47f1-85ef-fc6fca31173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F4EB"/>
    <a:srgbClr val="F8EFF2"/>
    <a:srgbClr val="F6E3EA"/>
    <a:srgbClr val="FDF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111915-BE36-4E01-A7E5-04B1672EAD3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6327" autoAdjust="0"/>
  </p:normalViewPr>
  <p:slideViewPr>
    <p:cSldViewPr snapToGrid="0">
      <p:cViewPr varScale="1">
        <p:scale>
          <a:sx n="62" d="100"/>
          <a:sy n="62" d="100"/>
        </p:scale>
        <p:origin x="512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>
      <p:scale>
        <a:sx n="50" d="100"/>
        <a:sy n="50" d="100"/>
      </p:scale>
      <p:origin x="0" y="-174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customXml" Target="../customXml/item3.xml"/><Relationship Id="rId21" Type="http://schemas.openxmlformats.org/officeDocument/2006/relationships/font" Target="fonts/font11.fntdata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11E1AB9-7886-4482-8595-88931F0C13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Rubik" pitchFamily="2" charset="-79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E0B9A8-8493-4582-A93D-3051DEFA6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9DB69-C6C7-4597-9C06-3C2A2F02C5F6}" type="datetimeFigureOut">
              <a:rPr lang="en-GB" smtClean="0">
                <a:latin typeface="Rubik" pitchFamily="2" charset="-79"/>
              </a:rPr>
              <a:t>27/11/2023</a:t>
            </a:fld>
            <a:endParaRPr lang="en-GB" dirty="0">
              <a:latin typeface="Rubik" pitchFamily="2" charset="-79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E7423C-6429-4385-A65E-1E14F66249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Rubik" pitchFamily="2" charset="-79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7CD81B-DE1C-45DD-A06A-129227D529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920A1-2C06-4FBE-8EDF-A6F5E44A7D41}" type="slidenum">
              <a:rPr lang="en-GB" smtClean="0">
                <a:latin typeface="Rubik" pitchFamily="2" charset="-79"/>
              </a:rPr>
              <a:t>‹#›</a:t>
            </a:fld>
            <a:endParaRPr lang="en-GB" dirty="0">
              <a:latin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1172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ubik" pitchFamily="2" charset="-79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ubik" pitchFamily="2" charset="-79"/>
              </a:defRPr>
            </a:lvl1pPr>
          </a:lstStyle>
          <a:p>
            <a:fld id="{D08ECCEA-2969-42E4-A1A0-9C247F9CF1CC}" type="datetimeFigureOut">
              <a:rPr lang="en-GB" smtClean="0"/>
              <a:pPr/>
              <a:t>27/11/2023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ubik" pitchFamily="2" charset="-79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ubik" pitchFamily="2" charset="-79"/>
              </a:defRPr>
            </a:lvl1pPr>
          </a:lstStyle>
          <a:p>
            <a:fld id="{25B5EE77-8CAC-4815-8642-F6182C04688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0730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709" rtl="0" eaLnBrk="1" latinLnBrk="0" hangingPunct="1">
      <a:defRPr sz="2400" b="0" i="0" kern="1200">
        <a:solidFill>
          <a:schemeClr val="tx1"/>
        </a:solidFill>
        <a:latin typeface="Rubik" pitchFamily="2" charset="-79"/>
        <a:ea typeface="+mn-ea"/>
        <a:cs typeface="+mn-cs"/>
      </a:defRPr>
    </a:lvl1pPr>
    <a:lvl2pPr marL="914354" algn="l" defTabSz="1828709" rtl="0" eaLnBrk="1" latinLnBrk="0" hangingPunct="1">
      <a:defRPr sz="2400" b="0" i="0" kern="1200">
        <a:solidFill>
          <a:schemeClr val="tx1"/>
        </a:solidFill>
        <a:latin typeface="Rubik" pitchFamily="2" charset="-79"/>
        <a:ea typeface="+mn-ea"/>
        <a:cs typeface="+mn-cs"/>
      </a:defRPr>
    </a:lvl2pPr>
    <a:lvl3pPr marL="1828709" algn="l" defTabSz="1828709" rtl="0" eaLnBrk="1" latinLnBrk="0" hangingPunct="1">
      <a:defRPr sz="2400" b="0" i="0" kern="1200">
        <a:solidFill>
          <a:schemeClr val="tx1"/>
        </a:solidFill>
        <a:latin typeface="Rubik" pitchFamily="2" charset="-79"/>
        <a:ea typeface="+mn-ea"/>
        <a:cs typeface="+mn-cs"/>
      </a:defRPr>
    </a:lvl3pPr>
    <a:lvl4pPr marL="2743063" algn="l" defTabSz="1828709" rtl="0" eaLnBrk="1" latinLnBrk="0" hangingPunct="1">
      <a:defRPr sz="2400" b="0" i="0" kern="1200">
        <a:solidFill>
          <a:schemeClr val="tx1"/>
        </a:solidFill>
        <a:latin typeface="Rubik" pitchFamily="2" charset="-79"/>
        <a:ea typeface="+mn-ea"/>
        <a:cs typeface="+mn-cs"/>
      </a:defRPr>
    </a:lvl4pPr>
    <a:lvl5pPr marL="3657417" algn="l" defTabSz="1828709" rtl="0" eaLnBrk="1" latinLnBrk="0" hangingPunct="1">
      <a:defRPr sz="2400" b="0" i="0" kern="1200">
        <a:solidFill>
          <a:schemeClr val="tx1"/>
        </a:solidFill>
        <a:latin typeface="Rubik" pitchFamily="2" charset="-79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5EE77-8CAC-4815-8642-F6182C04688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0688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5EE77-8CAC-4815-8642-F6182C04688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3602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5EE77-8CAC-4815-8642-F6182C04688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087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To change the background image: </a:t>
            </a:r>
            <a:r>
              <a:rPr lang="en-GB" b="0" dirty="0"/>
              <a:t>Right click on the background image &gt; Format Background &gt; Fill &gt; Picture or texture fill &gt; Picture source &gt; Insert &gt; From a file (or online) &gt; select you image and press Open.</a:t>
            </a:r>
            <a:endParaRPr lang="en-GB" b="1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5EE77-8CAC-4815-8642-F6182C04688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635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2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2.sv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F40FD6D-4952-5BDB-27BF-7663F9E3C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3B66602-7A17-6156-6037-1CA42191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Bitter Semi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AE4AE78-C066-46F7-1BF8-980099CF1D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1206" y="3257550"/>
            <a:ext cx="11484768" cy="8297863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EC3623-AEB1-8E30-69F4-C79E264B72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09788" y="3257550"/>
            <a:ext cx="8640762" cy="8297863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4063570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08A206C-BFA3-3413-F6EF-BAB5E74D8C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8993" y="7397750"/>
            <a:ext cx="8641557" cy="2089150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 b="0" i="0">
                <a:solidFill>
                  <a:schemeClr val="accent1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8" name="Picture 7" descr="A picture containing text, ceramic ware, porcelain&#10;&#10;Description automatically generated">
            <a:extLst>
              <a:ext uri="{FF2B5EF4-FFF2-40B4-BE49-F238E27FC236}">
                <a16:creationId xmlns:a16="http://schemas.microsoft.com/office/drawing/2014/main" id="{5B02E754-B72A-0204-7B46-9A4771D1C4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6687" y="2640817"/>
            <a:ext cx="7772400" cy="8434366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024B9-5F3D-4457-17E7-80F8D7650D5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36C25C-2F78-1590-B750-CCFDEF0BB46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CB83FF-2ADA-53D1-C05D-05B2ACC3DEC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6A1796-5593-5349-A609-9F4B7AECCDC2}" type="slidenum">
              <a:rPr lang="en-DK" smtClean="0"/>
              <a:pPr/>
              <a:t>‹#›</a:t>
            </a:fld>
            <a:endParaRPr lang="en-DK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54CE6BF-C925-5971-8A10-47251A6A99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09788" y="5327650"/>
            <a:ext cx="8640762" cy="2070100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4800" b="1" i="0">
                <a:solidFill>
                  <a:schemeClr val="accent1"/>
                </a:solidFill>
                <a:latin typeface="Bitter SemiBold" pitchFamily="2" charset="77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here to add text for your presentation title</a:t>
            </a:r>
            <a:endParaRPr lang="en-DK" dirty="0"/>
          </a:p>
        </p:txBody>
      </p:sp>
      <p:pic>
        <p:nvPicPr>
          <p:cNvPr id="11" name="Picture 10" descr="Text, logo&#10;&#10;Description automatically generated">
            <a:extLst>
              <a:ext uri="{FF2B5EF4-FFF2-40B4-BE49-F238E27FC236}">
                <a16:creationId xmlns:a16="http://schemas.microsoft.com/office/drawing/2014/main" id="{8E1A8DD7-566C-720E-F3D7-96F62477D0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71" y="817558"/>
            <a:ext cx="5741592" cy="2009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8661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9E4D631C-F528-4017-A823-9E589D63C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60000"/>
          </a:blip>
          <a:srcRect l="11720" r="4004" b="724"/>
          <a:stretch/>
        </p:blipFill>
        <p:spPr>
          <a:xfrm>
            <a:off x="0" y="0"/>
            <a:ext cx="24382413" cy="13716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6406FCF-E2CF-4466-A3B6-A4E7281EC983}"/>
              </a:ext>
            </a:extLst>
          </p:cNvPr>
          <p:cNvSpPr/>
          <p:nvPr userDrawn="1"/>
        </p:nvSpPr>
        <p:spPr>
          <a:xfrm>
            <a:off x="12209462" y="5335958"/>
            <a:ext cx="11483975" cy="4143005"/>
          </a:xfrm>
          <a:prstGeom prst="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Rubik" pitchFamily="2" charset="-79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D95EB8-8670-42B0-B793-AA964729EFA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2569449" y="5688489"/>
            <a:ext cx="10764000" cy="2339348"/>
          </a:xfrm>
          <a:prstGeom prst="rect">
            <a:avLst/>
          </a:prstGeom>
        </p:spPr>
        <p:txBody>
          <a:bodyPr wrap="square">
            <a:normAutofit/>
          </a:bodyPr>
          <a:lstStyle>
            <a:lvl1pPr>
              <a:defRPr lang="en-GB" sz="4800" b="1" i="0" cap="none">
                <a:solidFill>
                  <a:schemeClr val="bg1"/>
                </a:solidFill>
                <a:latin typeface="Bitter SemiBold" pitchFamily="2" charset="77"/>
                <a:ea typeface="Roboto Bol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here to add text for your presentation title</a:t>
            </a:r>
            <a:endParaRPr lang="en-GB" dirty="0"/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EFE5FD6B-F392-4A63-A58F-5952EC6AE7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69448" y="8503432"/>
            <a:ext cx="10763999" cy="503536"/>
          </a:xfrm>
          <a:prstGeom prst="rect">
            <a:avLst/>
          </a:prstGeom>
        </p:spPr>
        <p:txBody>
          <a:bodyPr vert="horz" wrap="square" lIns="360000" tIns="45720" rIns="91440" bIns="45720" rtlCol="0" anchor="ctr">
            <a:spAutoFit/>
          </a:bodyPr>
          <a:lstStyle>
            <a:lvl1pPr marL="0" indent="0" algn="r">
              <a:buNone/>
              <a:defRPr lang="en-US" sz="2000" b="1" i="0" smtClean="0">
                <a:solidFill>
                  <a:schemeClr val="bg1"/>
                </a:solidFill>
                <a:latin typeface="Rubik Medium" pitchFamily="2" charset="-79"/>
                <a:ea typeface="Roboto Bold" panose="02000000000000000000" pitchFamily="2" charset="0"/>
                <a:cs typeface="Rubik Medium" pitchFamily="2" charset="-79"/>
              </a:defRPr>
            </a:lvl1pPr>
            <a:lvl2pPr>
              <a:defRPr lang="en-US" sz="3600" smtClean="0">
                <a:solidFill>
                  <a:schemeClr val="tx1"/>
                </a:solidFill>
              </a:defRPr>
            </a:lvl2pPr>
            <a:lvl3pPr>
              <a:defRPr lang="en-US" sz="3600" smtClean="0">
                <a:solidFill>
                  <a:schemeClr val="tx1"/>
                </a:solidFill>
              </a:defRPr>
            </a:lvl3pPr>
            <a:lvl4pPr>
              <a:defRPr lang="en-US" sz="3600" smtClean="0">
                <a:solidFill>
                  <a:schemeClr val="tx1"/>
                </a:solidFill>
              </a:defRPr>
            </a:lvl4pPr>
            <a:lvl5pPr>
              <a:defRPr lang="en-GB" sz="3600">
                <a:solidFill>
                  <a:schemeClr val="tx1"/>
                </a:solidFill>
              </a:defRPr>
            </a:lvl5pPr>
          </a:lstStyle>
          <a:p>
            <a:pPr marL="0" lvl="0"/>
            <a:r>
              <a:rPr lang="en-US" dirty="0"/>
              <a:t>Click to add presenter’s name | Job title</a:t>
            </a:r>
          </a:p>
        </p:txBody>
      </p:sp>
      <p:sp>
        <p:nvSpPr>
          <p:cNvPr id="68" name="Picture Placeholder 67">
            <a:extLst>
              <a:ext uri="{FF2B5EF4-FFF2-40B4-BE49-F238E27FC236}">
                <a16:creationId xmlns:a16="http://schemas.microsoft.com/office/drawing/2014/main" id="{9DF9BE3C-CF79-406E-9DDB-390A497B455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35950" y="3257549"/>
            <a:ext cx="10044000" cy="82978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 bIns="1188000"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70" name="Content Placeholder 69">
            <a:extLst>
              <a:ext uri="{FF2B5EF4-FFF2-40B4-BE49-F238E27FC236}">
                <a16:creationId xmlns:a16="http://schemas.microsoft.com/office/drawing/2014/main" id="{5FC0525E-1A23-41A6-BFCA-B43A5EEC65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109788" y="2536825"/>
            <a:ext cx="355188" cy="1429534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28A991AA-89E6-CB2A-1E16-F799AB7E78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690" y="2557192"/>
            <a:ext cx="5914285" cy="2070000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659B5195-A7E2-792C-1F4F-52C2D9F769DC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31AFD51-488C-AAAA-3054-DF7557CF5F6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E8DF414-E7D0-EE02-C97A-194781F4C19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76A1796-5593-5349-A609-9F4B7AECCDC2}" type="slidenum">
              <a:rPr lang="en-DK" smtClean="0"/>
              <a:pPr/>
              <a:t>‹#›</a:t>
            </a:fld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911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vector ligh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8DB658-170F-E749-BC6B-64188C0A9F63}"/>
              </a:ext>
            </a:extLst>
          </p:cNvPr>
          <p:cNvSpPr/>
          <p:nvPr userDrawn="1"/>
        </p:nvSpPr>
        <p:spPr>
          <a:xfrm>
            <a:off x="6430963" y="3252030"/>
            <a:ext cx="17951451" cy="8303377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841E4D-A42F-242D-2C7D-B64350AB82DE}"/>
              </a:ext>
            </a:extLst>
          </p:cNvPr>
          <p:cNvGrpSpPr/>
          <p:nvPr userDrawn="1"/>
        </p:nvGrpSpPr>
        <p:grpSpPr>
          <a:xfrm>
            <a:off x="9128264" y="4022157"/>
            <a:ext cx="11814642" cy="6722361"/>
            <a:chOff x="4041838" y="1447028"/>
            <a:chExt cx="7768282" cy="4465594"/>
          </a:xfrm>
        </p:grpSpPr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804639EA-B6FF-3E1D-A63B-403E002D8611}"/>
                </a:ext>
              </a:extLst>
            </p:cNvPr>
            <p:cNvSpPr/>
            <p:nvPr/>
          </p:nvSpPr>
          <p:spPr>
            <a:xfrm>
              <a:off x="4754836" y="1447028"/>
              <a:ext cx="6341328" cy="4360427"/>
            </a:xfrm>
            <a:custGeom>
              <a:avLst/>
              <a:gdLst>
                <a:gd name="connsiteX0" fmla="*/ 7066271 w 7220884"/>
                <a:gd name="connsiteY0" fmla="*/ 4965229 h 4965228"/>
                <a:gd name="connsiteX1" fmla="*/ 137437 w 7220884"/>
                <a:gd name="connsiteY1" fmla="*/ 4965229 h 4965228"/>
                <a:gd name="connsiteX2" fmla="*/ 0 w 7220884"/>
                <a:gd name="connsiteY2" fmla="*/ 4827792 h 4965228"/>
                <a:gd name="connsiteX3" fmla="*/ 0 w 7220884"/>
                <a:gd name="connsiteY3" fmla="*/ 268109 h 4965228"/>
                <a:gd name="connsiteX4" fmla="*/ 268132 w 7220884"/>
                <a:gd name="connsiteY4" fmla="*/ 0 h 4965228"/>
                <a:gd name="connsiteX5" fmla="*/ 6959050 w 7220884"/>
                <a:gd name="connsiteY5" fmla="*/ 0 h 4965228"/>
                <a:gd name="connsiteX6" fmla="*/ 7220884 w 7220884"/>
                <a:gd name="connsiteY6" fmla="*/ 261835 h 4965228"/>
                <a:gd name="connsiteX7" fmla="*/ 7220884 w 7220884"/>
                <a:gd name="connsiteY7" fmla="*/ 4810615 h 4965228"/>
                <a:gd name="connsiteX8" fmla="*/ 7066271 w 7220884"/>
                <a:gd name="connsiteY8" fmla="*/ 4965229 h 496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0884" h="4965228">
                  <a:moveTo>
                    <a:pt x="7066271" y="4965229"/>
                  </a:moveTo>
                  <a:lnTo>
                    <a:pt x="137437" y="4965229"/>
                  </a:lnTo>
                  <a:cubicBezTo>
                    <a:pt x="61543" y="4965229"/>
                    <a:pt x="0" y="4903708"/>
                    <a:pt x="0" y="4827792"/>
                  </a:cubicBezTo>
                  <a:lnTo>
                    <a:pt x="0" y="268109"/>
                  </a:lnTo>
                  <a:cubicBezTo>
                    <a:pt x="0" y="120037"/>
                    <a:pt x="120060" y="0"/>
                    <a:pt x="268132" y="0"/>
                  </a:cubicBezTo>
                  <a:lnTo>
                    <a:pt x="6959050" y="0"/>
                  </a:lnTo>
                  <a:cubicBezTo>
                    <a:pt x="7103651" y="0"/>
                    <a:pt x="7220884" y="117234"/>
                    <a:pt x="7220884" y="261835"/>
                  </a:cubicBezTo>
                  <a:lnTo>
                    <a:pt x="7220884" y="4810615"/>
                  </a:lnTo>
                  <a:cubicBezTo>
                    <a:pt x="7220862" y="4895987"/>
                    <a:pt x="7151643" y="4965229"/>
                    <a:pt x="7066271" y="49652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B3D7ACFB-4B96-D24A-5714-957F9ADACECD}"/>
                </a:ext>
              </a:extLst>
            </p:cNvPr>
            <p:cNvSpPr/>
            <p:nvPr/>
          </p:nvSpPr>
          <p:spPr>
            <a:xfrm>
              <a:off x="4774415" y="1468795"/>
              <a:ext cx="6294296" cy="4338660"/>
            </a:xfrm>
            <a:custGeom>
              <a:avLst/>
              <a:gdLst>
                <a:gd name="connsiteX0" fmla="*/ 7013650 w 7167328"/>
                <a:gd name="connsiteY0" fmla="*/ 4940442 h 4940442"/>
                <a:gd name="connsiteX1" fmla="*/ 136569 w 7167328"/>
                <a:gd name="connsiteY1" fmla="*/ 4940442 h 4940442"/>
                <a:gd name="connsiteX2" fmla="*/ 0 w 7167328"/>
                <a:gd name="connsiteY2" fmla="*/ 4803873 h 4940442"/>
                <a:gd name="connsiteX3" fmla="*/ 0 w 7167328"/>
                <a:gd name="connsiteY3" fmla="*/ 231464 h 4940442"/>
                <a:gd name="connsiteX4" fmla="*/ 231464 w 7167328"/>
                <a:gd name="connsiteY4" fmla="*/ 0 h 4940442"/>
                <a:gd name="connsiteX5" fmla="*/ 6935865 w 7167328"/>
                <a:gd name="connsiteY5" fmla="*/ 0 h 4940442"/>
                <a:gd name="connsiteX6" fmla="*/ 7167329 w 7167328"/>
                <a:gd name="connsiteY6" fmla="*/ 231464 h 4940442"/>
                <a:gd name="connsiteX7" fmla="*/ 7167329 w 7167328"/>
                <a:gd name="connsiteY7" fmla="*/ 4786786 h 4940442"/>
                <a:gd name="connsiteX8" fmla="*/ 7013650 w 7167328"/>
                <a:gd name="connsiteY8" fmla="*/ 4940442 h 494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67328" h="4940442">
                  <a:moveTo>
                    <a:pt x="7013650" y="4940442"/>
                  </a:moveTo>
                  <a:lnTo>
                    <a:pt x="136569" y="4940442"/>
                  </a:lnTo>
                  <a:cubicBezTo>
                    <a:pt x="61142" y="4940442"/>
                    <a:pt x="0" y="4879300"/>
                    <a:pt x="0" y="4803873"/>
                  </a:cubicBezTo>
                  <a:lnTo>
                    <a:pt x="0" y="231464"/>
                  </a:lnTo>
                  <a:cubicBezTo>
                    <a:pt x="0" y="103639"/>
                    <a:pt x="103617" y="0"/>
                    <a:pt x="231464" y="0"/>
                  </a:cubicBezTo>
                  <a:lnTo>
                    <a:pt x="6935865" y="0"/>
                  </a:lnTo>
                  <a:cubicBezTo>
                    <a:pt x="7063690" y="0"/>
                    <a:pt x="7167329" y="103617"/>
                    <a:pt x="7167329" y="231464"/>
                  </a:cubicBezTo>
                  <a:lnTo>
                    <a:pt x="7167329" y="4786786"/>
                  </a:lnTo>
                  <a:cubicBezTo>
                    <a:pt x="7167307" y="4871646"/>
                    <a:pt x="7098511" y="4940442"/>
                    <a:pt x="7013650" y="49404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B8DB72DC-9235-A1C7-358D-D55552BF6EFC}"/>
                </a:ext>
              </a:extLst>
            </p:cNvPr>
            <p:cNvSpPr/>
            <p:nvPr/>
          </p:nvSpPr>
          <p:spPr>
            <a:xfrm>
              <a:off x="4805697" y="1506037"/>
              <a:ext cx="6231711" cy="4077260"/>
            </a:xfrm>
            <a:custGeom>
              <a:avLst/>
              <a:gdLst>
                <a:gd name="connsiteX0" fmla="*/ 7096063 w 7096062"/>
                <a:gd name="connsiteY0" fmla="*/ 4642786 h 4642785"/>
                <a:gd name="connsiteX1" fmla="*/ 0 w 7096062"/>
                <a:gd name="connsiteY1" fmla="*/ 4642786 h 4642785"/>
                <a:gd name="connsiteX2" fmla="*/ 0 w 7096062"/>
                <a:gd name="connsiteY2" fmla="*/ 190769 h 4642785"/>
                <a:gd name="connsiteX3" fmla="*/ 190769 w 7096062"/>
                <a:gd name="connsiteY3" fmla="*/ 0 h 4642785"/>
                <a:gd name="connsiteX4" fmla="*/ 6905272 w 7096062"/>
                <a:gd name="connsiteY4" fmla="*/ 0 h 4642785"/>
                <a:gd name="connsiteX5" fmla="*/ 7096041 w 7096062"/>
                <a:gd name="connsiteY5" fmla="*/ 190769 h 4642785"/>
                <a:gd name="connsiteX6" fmla="*/ 7096041 w 7096062"/>
                <a:gd name="connsiteY6" fmla="*/ 4642786 h 464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6062" h="4642785">
                  <a:moveTo>
                    <a:pt x="7096063" y="4642786"/>
                  </a:moveTo>
                  <a:lnTo>
                    <a:pt x="0" y="4642786"/>
                  </a:lnTo>
                  <a:lnTo>
                    <a:pt x="0" y="190769"/>
                  </a:lnTo>
                  <a:cubicBezTo>
                    <a:pt x="0" y="85417"/>
                    <a:pt x="85417" y="0"/>
                    <a:pt x="190769" y="0"/>
                  </a:cubicBezTo>
                  <a:lnTo>
                    <a:pt x="6905272" y="0"/>
                  </a:lnTo>
                  <a:cubicBezTo>
                    <a:pt x="7010624" y="0"/>
                    <a:pt x="7096041" y="85417"/>
                    <a:pt x="7096041" y="190769"/>
                  </a:cubicBezTo>
                  <a:lnTo>
                    <a:pt x="7096041" y="4642786"/>
                  </a:lnTo>
                  <a:close/>
                </a:path>
              </a:pathLst>
            </a:custGeom>
            <a:solidFill>
              <a:schemeClr val="accent6"/>
            </a:solidFill>
            <a:ln w="508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EE432E09-74DA-8BEE-6413-ABB050663ADF}"/>
                </a:ext>
              </a:extLst>
            </p:cNvPr>
            <p:cNvSpPr/>
            <p:nvPr/>
          </p:nvSpPr>
          <p:spPr>
            <a:xfrm>
              <a:off x="4041838" y="5763676"/>
              <a:ext cx="7768263" cy="45448"/>
            </a:xfrm>
            <a:custGeom>
              <a:avLst/>
              <a:gdLst>
                <a:gd name="connsiteX0" fmla="*/ 0 w 8845737"/>
                <a:gd name="connsiteY0" fmla="*/ 0 h 51752"/>
                <a:gd name="connsiteX1" fmla="*/ 8845737 w 8845737"/>
                <a:gd name="connsiteY1" fmla="*/ 0 h 51752"/>
                <a:gd name="connsiteX2" fmla="*/ 8845737 w 8845737"/>
                <a:gd name="connsiteY2" fmla="*/ 51753 h 51752"/>
                <a:gd name="connsiteX3" fmla="*/ 0 w 8845737"/>
                <a:gd name="connsiteY3" fmla="*/ 5175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45737" h="51752">
                  <a:moveTo>
                    <a:pt x="0" y="0"/>
                  </a:moveTo>
                  <a:lnTo>
                    <a:pt x="8845737" y="0"/>
                  </a:lnTo>
                  <a:lnTo>
                    <a:pt x="8845737" y="51753"/>
                  </a:lnTo>
                  <a:lnTo>
                    <a:pt x="0" y="5175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3" name="Freeform: Shape 14">
              <a:extLst>
                <a:ext uri="{FF2B5EF4-FFF2-40B4-BE49-F238E27FC236}">
                  <a16:creationId xmlns:a16="http://schemas.microsoft.com/office/drawing/2014/main" id="{E1D119C1-6317-17D8-E819-208E09462522}"/>
                </a:ext>
              </a:extLst>
            </p:cNvPr>
            <p:cNvSpPr/>
            <p:nvPr/>
          </p:nvSpPr>
          <p:spPr>
            <a:xfrm>
              <a:off x="4041838" y="5798915"/>
              <a:ext cx="7768282" cy="113707"/>
            </a:xfrm>
            <a:custGeom>
              <a:avLst/>
              <a:gdLst>
                <a:gd name="connsiteX0" fmla="*/ 0 w 8845759"/>
                <a:gd name="connsiteY0" fmla="*/ 0 h 129478"/>
                <a:gd name="connsiteX1" fmla="*/ 1325506 w 8845759"/>
                <a:gd name="connsiteY1" fmla="*/ 126156 h 129478"/>
                <a:gd name="connsiteX2" fmla="*/ 7494378 w 8845759"/>
                <a:gd name="connsiteY2" fmla="*/ 129026 h 129478"/>
                <a:gd name="connsiteX3" fmla="*/ 8845760 w 8845759"/>
                <a:gd name="connsiteY3" fmla="*/ 0 h 129478"/>
                <a:gd name="connsiteX4" fmla="*/ 0 w 8845759"/>
                <a:gd name="connsiteY4" fmla="*/ 0 h 1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5759" h="129478">
                  <a:moveTo>
                    <a:pt x="0" y="0"/>
                  </a:moveTo>
                  <a:cubicBezTo>
                    <a:pt x="0" y="0"/>
                    <a:pt x="211328" y="124710"/>
                    <a:pt x="1325506" y="126156"/>
                  </a:cubicBezTo>
                  <a:lnTo>
                    <a:pt x="7494378" y="129026"/>
                  </a:lnTo>
                  <a:cubicBezTo>
                    <a:pt x="7494378" y="129026"/>
                    <a:pt x="8509344" y="144112"/>
                    <a:pt x="88457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8357D16E-60D8-9AA4-80A2-511429091C47}"/>
                </a:ext>
              </a:extLst>
            </p:cNvPr>
            <p:cNvSpPr/>
            <p:nvPr/>
          </p:nvSpPr>
          <p:spPr>
            <a:xfrm>
              <a:off x="7188038" y="5763959"/>
              <a:ext cx="1478402" cy="62800"/>
            </a:xfrm>
            <a:custGeom>
              <a:avLst/>
              <a:gdLst>
                <a:gd name="connsiteX0" fmla="*/ 1643120 w 1683459"/>
                <a:gd name="connsiteY0" fmla="*/ 71511 h 71510"/>
                <a:gd name="connsiteX1" fmla="*/ 40339 w 1683459"/>
                <a:gd name="connsiteY1" fmla="*/ 71511 h 71510"/>
                <a:gd name="connsiteX2" fmla="*/ 0 w 1683459"/>
                <a:gd name="connsiteY2" fmla="*/ 31172 h 71510"/>
                <a:gd name="connsiteX3" fmla="*/ 0 w 1683459"/>
                <a:gd name="connsiteY3" fmla="*/ 0 h 71510"/>
                <a:gd name="connsiteX4" fmla="*/ 1683459 w 1683459"/>
                <a:gd name="connsiteY4" fmla="*/ 0 h 71510"/>
                <a:gd name="connsiteX5" fmla="*/ 1683459 w 1683459"/>
                <a:gd name="connsiteY5" fmla="*/ 31172 h 71510"/>
                <a:gd name="connsiteX6" fmla="*/ 1643120 w 1683459"/>
                <a:gd name="connsiteY6" fmla="*/ 71511 h 7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459" h="71510">
                  <a:moveTo>
                    <a:pt x="1643120" y="71511"/>
                  </a:moveTo>
                  <a:lnTo>
                    <a:pt x="40339" y="71511"/>
                  </a:lnTo>
                  <a:cubicBezTo>
                    <a:pt x="18067" y="71511"/>
                    <a:pt x="0" y="53444"/>
                    <a:pt x="0" y="31172"/>
                  </a:cubicBezTo>
                  <a:lnTo>
                    <a:pt x="0" y="0"/>
                  </a:lnTo>
                  <a:lnTo>
                    <a:pt x="1683459" y="0"/>
                  </a:lnTo>
                  <a:lnTo>
                    <a:pt x="1683459" y="31172"/>
                  </a:lnTo>
                  <a:cubicBezTo>
                    <a:pt x="1683459" y="53444"/>
                    <a:pt x="1665392" y="71511"/>
                    <a:pt x="1643120" y="71511"/>
                  </a:cubicBezTo>
                  <a:close/>
                </a:path>
              </a:pathLst>
            </a:custGeom>
            <a:solidFill>
              <a:schemeClr val="bg1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A566EF6C-9C4C-48DE-2C87-3F455245F72B}"/>
                </a:ext>
              </a:extLst>
            </p:cNvPr>
            <p:cNvSpPr/>
            <p:nvPr/>
          </p:nvSpPr>
          <p:spPr>
            <a:xfrm>
              <a:off x="6939319" y="5854799"/>
              <a:ext cx="53030" cy="24619"/>
            </a:xfrm>
            <a:custGeom>
              <a:avLst/>
              <a:gdLst>
                <a:gd name="connsiteX0" fmla="*/ 0 w 60385"/>
                <a:gd name="connsiteY0" fmla="*/ 0 h 28034"/>
                <a:gd name="connsiteX1" fmla="*/ 60386 w 60385"/>
                <a:gd name="connsiteY1" fmla="*/ 0 h 28034"/>
                <a:gd name="connsiteX2" fmla="*/ 60386 w 60385"/>
                <a:gd name="connsiteY2" fmla="*/ 28035 h 28034"/>
                <a:gd name="connsiteX3" fmla="*/ 0 w 60385"/>
                <a:gd name="connsiteY3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85" h="28034">
                  <a:moveTo>
                    <a:pt x="0" y="0"/>
                  </a:moveTo>
                  <a:lnTo>
                    <a:pt x="60386" y="0"/>
                  </a:lnTo>
                  <a:lnTo>
                    <a:pt x="60386" y="28035"/>
                  </a:lnTo>
                  <a:lnTo>
                    <a:pt x="0" y="28035"/>
                  </a:lnTo>
                  <a:close/>
                </a:path>
              </a:pathLst>
            </a:custGeom>
            <a:solidFill>
              <a:srgbClr val="808080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7" name="Freeform: Shape 17">
              <a:extLst>
                <a:ext uri="{FF2B5EF4-FFF2-40B4-BE49-F238E27FC236}">
                  <a16:creationId xmlns:a16="http://schemas.microsoft.com/office/drawing/2014/main" id="{E3EB25D0-2BF7-2B77-87E3-9AB5EA7910EA}"/>
                </a:ext>
              </a:extLst>
            </p:cNvPr>
            <p:cNvSpPr/>
            <p:nvPr/>
          </p:nvSpPr>
          <p:spPr>
            <a:xfrm>
              <a:off x="8848236" y="5854799"/>
              <a:ext cx="53030" cy="24619"/>
            </a:xfrm>
            <a:custGeom>
              <a:avLst/>
              <a:gdLst>
                <a:gd name="connsiteX0" fmla="*/ 0 w 60385"/>
                <a:gd name="connsiteY0" fmla="*/ 0 h 28034"/>
                <a:gd name="connsiteX1" fmla="*/ 60386 w 60385"/>
                <a:gd name="connsiteY1" fmla="*/ 0 h 28034"/>
                <a:gd name="connsiteX2" fmla="*/ 60386 w 60385"/>
                <a:gd name="connsiteY2" fmla="*/ 28035 h 28034"/>
                <a:gd name="connsiteX3" fmla="*/ 0 w 60385"/>
                <a:gd name="connsiteY3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85" h="28034">
                  <a:moveTo>
                    <a:pt x="0" y="0"/>
                  </a:moveTo>
                  <a:lnTo>
                    <a:pt x="60386" y="0"/>
                  </a:lnTo>
                  <a:lnTo>
                    <a:pt x="60386" y="28035"/>
                  </a:lnTo>
                  <a:lnTo>
                    <a:pt x="0" y="28035"/>
                  </a:lnTo>
                  <a:close/>
                </a:path>
              </a:pathLst>
            </a:custGeom>
            <a:solidFill>
              <a:srgbClr val="808080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</p:grp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0D2C5883-33D8-5127-5DB3-D353A884BD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290005" y="4087482"/>
            <a:ext cx="9477698" cy="6161282"/>
          </a:xfrm>
          <a:prstGeom prst="round2SameRect">
            <a:avLst>
              <a:gd name="adj1" fmla="val 4344"/>
              <a:gd name="adj2" fmla="val 0"/>
            </a:avLst>
          </a:prstGeom>
          <a:solidFill>
            <a:schemeClr val="bg1"/>
          </a:solidFill>
        </p:spPr>
        <p:txBody>
          <a:bodyPr bIns="576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623CFD-093B-E0CB-1343-4F74D9CE229B}"/>
              </a:ext>
            </a:extLst>
          </p:cNvPr>
          <p:cNvSpPr/>
          <p:nvPr userDrawn="1"/>
        </p:nvSpPr>
        <p:spPr>
          <a:xfrm>
            <a:off x="0" y="3257550"/>
            <a:ext cx="6433299" cy="829786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>
            <a:normAutofit/>
          </a:bodyPr>
          <a:lstStyle/>
          <a:p>
            <a:pPr algn="ctr"/>
            <a:endParaRPr lang="en-DK" sz="1600" b="0" i="0" dirty="0">
              <a:solidFill>
                <a:schemeClr val="bg1"/>
              </a:solidFill>
              <a:latin typeface="Rubik" pitchFamily="2" charset="-79"/>
            </a:endParaRPr>
          </a:p>
        </p:txBody>
      </p: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B76918F5-9385-DE67-C2B4-E2C35235EA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7" y="7956770"/>
            <a:ext cx="5004662" cy="2073275"/>
          </a:xfrm>
        </p:spPr>
        <p:txBody>
          <a:bodyPr lIns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914354" indent="0" algn="ctr">
              <a:buNone/>
              <a:defRPr>
                <a:solidFill>
                  <a:schemeClr val="bg1"/>
                </a:solidFill>
              </a:defRPr>
            </a:lvl2pPr>
            <a:lvl3pPr marL="1828709" indent="0" algn="ctr">
              <a:buNone/>
              <a:defRPr>
                <a:solidFill>
                  <a:schemeClr val="bg1"/>
                </a:solidFill>
              </a:defRPr>
            </a:lvl3pPr>
            <a:lvl4pPr marL="2743063" indent="0" algn="ctr">
              <a:buNone/>
              <a:defRPr>
                <a:solidFill>
                  <a:schemeClr val="bg1"/>
                </a:solidFill>
              </a:defRPr>
            </a:lvl4pPr>
            <a:lvl5pPr marL="3657417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  <a:endParaRPr lang="en-GB" dirty="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BDFDF52-92AB-9057-6168-397A9CC23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1096963"/>
            <a:ext cx="22969536" cy="143986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Enter title</a:t>
            </a:r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976943-8454-B095-A5FB-0A68A0A4855F}"/>
              </a:ext>
            </a:extLst>
          </p:cNvPr>
          <p:cNvCxnSpPr>
            <a:cxnSpLocks/>
          </p:cNvCxnSpPr>
          <p:nvPr userDrawn="1"/>
        </p:nvCxnSpPr>
        <p:spPr>
          <a:xfrm flipH="1">
            <a:off x="706438" y="10577951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FFBD640-5244-5874-78C3-25FF85BE44B5}"/>
              </a:ext>
            </a:extLst>
          </p:cNvPr>
          <p:cNvCxnSpPr>
            <a:cxnSpLocks/>
          </p:cNvCxnSpPr>
          <p:nvPr userDrawn="1"/>
        </p:nvCxnSpPr>
        <p:spPr>
          <a:xfrm flipH="1">
            <a:off x="4271100" y="4350188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8A07FC-3BEB-EA54-9988-986E20526F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462F17D-D797-19D5-5D5F-7BDCA87D0AC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6439" y="4350188"/>
            <a:ext cx="5004662" cy="30555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b="1" i="0">
                <a:latin typeface="Bitter SemiBold" pitchFamily="2" charset="77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Enter subtitle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7239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vector dark"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A8DB658-170F-E749-BC6B-64188C0A9F63}"/>
              </a:ext>
            </a:extLst>
          </p:cNvPr>
          <p:cNvSpPr/>
          <p:nvPr userDrawn="1"/>
        </p:nvSpPr>
        <p:spPr>
          <a:xfrm>
            <a:off x="6430963" y="3252030"/>
            <a:ext cx="17951451" cy="83033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841E4D-A42F-242D-2C7D-B64350AB82DE}"/>
              </a:ext>
            </a:extLst>
          </p:cNvPr>
          <p:cNvGrpSpPr/>
          <p:nvPr userDrawn="1"/>
        </p:nvGrpSpPr>
        <p:grpSpPr>
          <a:xfrm>
            <a:off x="9128264" y="4022157"/>
            <a:ext cx="11814642" cy="6722361"/>
            <a:chOff x="4041838" y="1447028"/>
            <a:chExt cx="7768282" cy="4465594"/>
          </a:xfrm>
        </p:grpSpPr>
        <p:sp>
          <p:nvSpPr>
            <p:cNvPr id="5" name="Freeform: Shape 10">
              <a:extLst>
                <a:ext uri="{FF2B5EF4-FFF2-40B4-BE49-F238E27FC236}">
                  <a16:creationId xmlns:a16="http://schemas.microsoft.com/office/drawing/2014/main" id="{804639EA-B6FF-3E1D-A63B-403E002D8611}"/>
                </a:ext>
              </a:extLst>
            </p:cNvPr>
            <p:cNvSpPr/>
            <p:nvPr/>
          </p:nvSpPr>
          <p:spPr>
            <a:xfrm>
              <a:off x="4754836" y="1447028"/>
              <a:ext cx="6341328" cy="4360427"/>
            </a:xfrm>
            <a:custGeom>
              <a:avLst/>
              <a:gdLst>
                <a:gd name="connsiteX0" fmla="*/ 7066271 w 7220884"/>
                <a:gd name="connsiteY0" fmla="*/ 4965229 h 4965228"/>
                <a:gd name="connsiteX1" fmla="*/ 137437 w 7220884"/>
                <a:gd name="connsiteY1" fmla="*/ 4965229 h 4965228"/>
                <a:gd name="connsiteX2" fmla="*/ 0 w 7220884"/>
                <a:gd name="connsiteY2" fmla="*/ 4827792 h 4965228"/>
                <a:gd name="connsiteX3" fmla="*/ 0 w 7220884"/>
                <a:gd name="connsiteY3" fmla="*/ 268109 h 4965228"/>
                <a:gd name="connsiteX4" fmla="*/ 268132 w 7220884"/>
                <a:gd name="connsiteY4" fmla="*/ 0 h 4965228"/>
                <a:gd name="connsiteX5" fmla="*/ 6959050 w 7220884"/>
                <a:gd name="connsiteY5" fmla="*/ 0 h 4965228"/>
                <a:gd name="connsiteX6" fmla="*/ 7220884 w 7220884"/>
                <a:gd name="connsiteY6" fmla="*/ 261835 h 4965228"/>
                <a:gd name="connsiteX7" fmla="*/ 7220884 w 7220884"/>
                <a:gd name="connsiteY7" fmla="*/ 4810615 h 4965228"/>
                <a:gd name="connsiteX8" fmla="*/ 7066271 w 7220884"/>
                <a:gd name="connsiteY8" fmla="*/ 4965229 h 496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0884" h="4965228">
                  <a:moveTo>
                    <a:pt x="7066271" y="4965229"/>
                  </a:moveTo>
                  <a:lnTo>
                    <a:pt x="137437" y="4965229"/>
                  </a:lnTo>
                  <a:cubicBezTo>
                    <a:pt x="61543" y="4965229"/>
                    <a:pt x="0" y="4903708"/>
                    <a:pt x="0" y="4827792"/>
                  </a:cubicBezTo>
                  <a:lnTo>
                    <a:pt x="0" y="268109"/>
                  </a:lnTo>
                  <a:cubicBezTo>
                    <a:pt x="0" y="120037"/>
                    <a:pt x="120060" y="0"/>
                    <a:pt x="268132" y="0"/>
                  </a:cubicBezTo>
                  <a:lnTo>
                    <a:pt x="6959050" y="0"/>
                  </a:lnTo>
                  <a:cubicBezTo>
                    <a:pt x="7103651" y="0"/>
                    <a:pt x="7220884" y="117234"/>
                    <a:pt x="7220884" y="261835"/>
                  </a:cubicBezTo>
                  <a:lnTo>
                    <a:pt x="7220884" y="4810615"/>
                  </a:lnTo>
                  <a:cubicBezTo>
                    <a:pt x="7220862" y="4895987"/>
                    <a:pt x="7151643" y="4965229"/>
                    <a:pt x="7066271" y="49652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9" name="Freeform: Shape 11">
              <a:extLst>
                <a:ext uri="{FF2B5EF4-FFF2-40B4-BE49-F238E27FC236}">
                  <a16:creationId xmlns:a16="http://schemas.microsoft.com/office/drawing/2014/main" id="{B3D7ACFB-4B96-D24A-5714-957F9ADACECD}"/>
                </a:ext>
              </a:extLst>
            </p:cNvPr>
            <p:cNvSpPr/>
            <p:nvPr/>
          </p:nvSpPr>
          <p:spPr>
            <a:xfrm>
              <a:off x="4774415" y="1468795"/>
              <a:ext cx="6294296" cy="4338660"/>
            </a:xfrm>
            <a:custGeom>
              <a:avLst/>
              <a:gdLst>
                <a:gd name="connsiteX0" fmla="*/ 7013650 w 7167328"/>
                <a:gd name="connsiteY0" fmla="*/ 4940442 h 4940442"/>
                <a:gd name="connsiteX1" fmla="*/ 136569 w 7167328"/>
                <a:gd name="connsiteY1" fmla="*/ 4940442 h 4940442"/>
                <a:gd name="connsiteX2" fmla="*/ 0 w 7167328"/>
                <a:gd name="connsiteY2" fmla="*/ 4803873 h 4940442"/>
                <a:gd name="connsiteX3" fmla="*/ 0 w 7167328"/>
                <a:gd name="connsiteY3" fmla="*/ 231464 h 4940442"/>
                <a:gd name="connsiteX4" fmla="*/ 231464 w 7167328"/>
                <a:gd name="connsiteY4" fmla="*/ 0 h 4940442"/>
                <a:gd name="connsiteX5" fmla="*/ 6935865 w 7167328"/>
                <a:gd name="connsiteY5" fmla="*/ 0 h 4940442"/>
                <a:gd name="connsiteX6" fmla="*/ 7167329 w 7167328"/>
                <a:gd name="connsiteY6" fmla="*/ 231464 h 4940442"/>
                <a:gd name="connsiteX7" fmla="*/ 7167329 w 7167328"/>
                <a:gd name="connsiteY7" fmla="*/ 4786786 h 4940442"/>
                <a:gd name="connsiteX8" fmla="*/ 7013650 w 7167328"/>
                <a:gd name="connsiteY8" fmla="*/ 4940442 h 494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67328" h="4940442">
                  <a:moveTo>
                    <a:pt x="7013650" y="4940442"/>
                  </a:moveTo>
                  <a:lnTo>
                    <a:pt x="136569" y="4940442"/>
                  </a:lnTo>
                  <a:cubicBezTo>
                    <a:pt x="61142" y="4940442"/>
                    <a:pt x="0" y="4879300"/>
                    <a:pt x="0" y="4803873"/>
                  </a:cubicBezTo>
                  <a:lnTo>
                    <a:pt x="0" y="231464"/>
                  </a:lnTo>
                  <a:cubicBezTo>
                    <a:pt x="0" y="103639"/>
                    <a:pt x="103617" y="0"/>
                    <a:pt x="231464" y="0"/>
                  </a:cubicBezTo>
                  <a:lnTo>
                    <a:pt x="6935865" y="0"/>
                  </a:lnTo>
                  <a:cubicBezTo>
                    <a:pt x="7063690" y="0"/>
                    <a:pt x="7167329" y="103617"/>
                    <a:pt x="7167329" y="231464"/>
                  </a:cubicBezTo>
                  <a:lnTo>
                    <a:pt x="7167329" y="4786786"/>
                  </a:lnTo>
                  <a:cubicBezTo>
                    <a:pt x="7167307" y="4871646"/>
                    <a:pt x="7098511" y="4940442"/>
                    <a:pt x="7013650" y="49404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10" name="Freeform: Shape 12">
              <a:extLst>
                <a:ext uri="{FF2B5EF4-FFF2-40B4-BE49-F238E27FC236}">
                  <a16:creationId xmlns:a16="http://schemas.microsoft.com/office/drawing/2014/main" id="{B8DB72DC-9235-A1C7-358D-D55552BF6EFC}"/>
                </a:ext>
              </a:extLst>
            </p:cNvPr>
            <p:cNvSpPr/>
            <p:nvPr/>
          </p:nvSpPr>
          <p:spPr>
            <a:xfrm>
              <a:off x="4805697" y="1506037"/>
              <a:ext cx="6231711" cy="4077260"/>
            </a:xfrm>
            <a:custGeom>
              <a:avLst/>
              <a:gdLst>
                <a:gd name="connsiteX0" fmla="*/ 7096063 w 7096062"/>
                <a:gd name="connsiteY0" fmla="*/ 4642786 h 4642785"/>
                <a:gd name="connsiteX1" fmla="*/ 0 w 7096062"/>
                <a:gd name="connsiteY1" fmla="*/ 4642786 h 4642785"/>
                <a:gd name="connsiteX2" fmla="*/ 0 w 7096062"/>
                <a:gd name="connsiteY2" fmla="*/ 190769 h 4642785"/>
                <a:gd name="connsiteX3" fmla="*/ 190769 w 7096062"/>
                <a:gd name="connsiteY3" fmla="*/ 0 h 4642785"/>
                <a:gd name="connsiteX4" fmla="*/ 6905272 w 7096062"/>
                <a:gd name="connsiteY4" fmla="*/ 0 h 4642785"/>
                <a:gd name="connsiteX5" fmla="*/ 7096041 w 7096062"/>
                <a:gd name="connsiteY5" fmla="*/ 190769 h 4642785"/>
                <a:gd name="connsiteX6" fmla="*/ 7096041 w 7096062"/>
                <a:gd name="connsiteY6" fmla="*/ 4642786 h 464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6062" h="4642785">
                  <a:moveTo>
                    <a:pt x="7096063" y="4642786"/>
                  </a:moveTo>
                  <a:lnTo>
                    <a:pt x="0" y="4642786"/>
                  </a:lnTo>
                  <a:lnTo>
                    <a:pt x="0" y="190769"/>
                  </a:lnTo>
                  <a:cubicBezTo>
                    <a:pt x="0" y="85417"/>
                    <a:pt x="85417" y="0"/>
                    <a:pt x="190769" y="0"/>
                  </a:cubicBezTo>
                  <a:lnTo>
                    <a:pt x="6905272" y="0"/>
                  </a:lnTo>
                  <a:cubicBezTo>
                    <a:pt x="7010624" y="0"/>
                    <a:pt x="7096041" y="85417"/>
                    <a:pt x="7096041" y="190769"/>
                  </a:cubicBezTo>
                  <a:lnTo>
                    <a:pt x="7096041" y="4642786"/>
                  </a:lnTo>
                  <a:close/>
                </a:path>
              </a:pathLst>
            </a:custGeom>
            <a:solidFill>
              <a:schemeClr val="accent6"/>
            </a:solidFill>
            <a:ln w="508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19" name="Freeform: Shape 13">
              <a:extLst>
                <a:ext uri="{FF2B5EF4-FFF2-40B4-BE49-F238E27FC236}">
                  <a16:creationId xmlns:a16="http://schemas.microsoft.com/office/drawing/2014/main" id="{EE432E09-74DA-8BEE-6413-ABB050663ADF}"/>
                </a:ext>
              </a:extLst>
            </p:cNvPr>
            <p:cNvSpPr/>
            <p:nvPr/>
          </p:nvSpPr>
          <p:spPr>
            <a:xfrm>
              <a:off x="4041838" y="5763109"/>
              <a:ext cx="7768263" cy="45448"/>
            </a:xfrm>
            <a:custGeom>
              <a:avLst/>
              <a:gdLst>
                <a:gd name="connsiteX0" fmla="*/ 0 w 8845737"/>
                <a:gd name="connsiteY0" fmla="*/ 0 h 51752"/>
                <a:gd name="connsiteX1" fmla="*/ 8845737 w 8845737"/>
                <a:gd name="connsiteY1" fmla="*/ 0 h 51752"/>
                <a:gd name="connsiteX2" fmla="*/ 8845737 w 8845737"/>
                <a:gd name="connsiteY2" fmla="*/ 51753 h 51752"/>
                <a:gd name="connsiteX3" fmla="*/ 0 w 8845737"/>
                <a:gd name="connsiteY3" fmla="*/ 51753 h 5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45737" h="51752">
                  <a:moveTo>
                    <a:pt x="0" y="0"/>
                  </a:moveTo>
                  <a:lnTo>
                    <a:pt x="8845737" y="0"/>
                  </a:lnTo>
                  <a:lnTo>
                    <a:pt x="8845737" y="51753"/>
                  </a:lnTo>
                  <a:lnTo>
                    <a:pt x="0" y="5175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3" name="Freeform: Shape 14">
              <a:extLst>
                <a:ext uri="{FF2B5EF4-FFF2-40B4-BE49-F238E27FC236}">
                  <a16:creationId xmlns:a16="http://schemas.microsoft.com/office/drawing/2014/main" id="{E1D119C1-6317-17D8-E819-208E09462522}"/>
                </a:ext>
              </a:extLst>
            </p:cNvPr>
            <p:cNvSpPr/>
            <p:nvPr/>
          </p:nvSpPr>
          <p:spPr>
            <a:xfrm>
              <a:off x="4041838" y="5798915"/>
              <a:ext cx="7768282" cy="113707"/>
            </a:xfrm>
            <a:custGeom>
              <a:avLst/>
              <a:gdLst>
                <a:gd name="connsiteX0" fmla="*/ 0 w 8845759"/>
                <a:gd name="connsiteY0" fmla="*/ 0 h 129478"/>
                <a:gd name="connsiteX1" fmla="*/ 1325506 w 8845759"/>
                <a:gd name="connsiteY1" fmla="*/ 126156 h 129478"/>
                <a:gd name="connsiteX2" fmla="*/ 7494378 w 8845759"/>
                <a:gd name="connsiteY2" fmla="*/ 129026 h 129478"/>
                <a:gd name="connsiteX3" fmla="*/ 8845760 w 8845759"/>
                <a:gd name="connsiteY3" fmla="*/ 0 h 129478"/>
                <a:gd name="connsiteX4" fmla="*/ 0 w 8845759"/>
                <a:gd name="connsiteY4" fmla="*/ 0 h 12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45759" h="129478">
                  <a:moveTo>
                    <a:pt x="0" y="0"/>
                  </a:moveTo>
                  <a:cubicBezTo>
                    <a:pt x="0" y="0"/>
                    <a:pt x="211328" y="124710"/>
                    <a:pt x="1325506" y="126156"/>
                  </a:cubicBezTo>
                  <a:lnTo>
                    <a:pt x="7494378" y="129026"/>
                  </a:lnTo>
                  <a:cubicBezTo>
                    <a:pt x="7494378" y="129026"/>
                    <a:pt x="8509344" y="144112"/>
                    <a:pt x="88457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2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8357D16E-60D8-9AA4-80A2-511429091C47}"/>
                </a:ext>
              </a:extLst>
            </p:cNvPr>
            <p:cNvSpPr/>
            <p:nvPr/>
          </p:nvSpPr>
          <p:spPr>
            <a:xfrm>
              <a:off x="7188038" y="5763128"/>
              <a:ext cx="1478402" cy="62800"/>
            </a:xfrm>
            <a:custGeom>
              <a:avLst/>
              <a:gdLst>
                <a:gd name="connsiteX0" fmla="*/ 1643120 w 1683459"/>
                <a:gd name="connsiteY0" fmla="*/ 71511 h 71510"/>
                <a:gd name="connsiteX1" fmla="*/ 40339 w 1683459"/>
                <a:gd name="connsiteY1" fmla="*/ 71511 h 71510"/>
                <a:gd name="connsiteX2" fmla="*/ 0 w 1683459"/>
                <a:gd name="connsiteY2" fmla="*/ 31172 h 71510"/>
                <a:gd name="connsiteX3" fmla="*/ 0 w 1683459"/>
                <a:gd name="connsiteY3" fmla="*/ 0 h 71510"/>
                <a:gd name="connsiteX4" fmla="*/ 1683459 w 1683459"/>
                <a:gd name="connsiteY4" fmla="*/ 0 h 71510"/>
                <a:gd name="connsiteX5" fmla="*/ 1683459 w 1683459"/>
                <a:gd name="connsiteY5" fmla="*/ 31172 h 71510"/>
                <a:gd name="connsiteX6" fmla="*/ 1643120 w 1683459"/>
                <a:gd name="connsiteY6" fmla="*/ 71511 h 71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459" h="71510">
                  <a:moveTo>
                    <a:pt x="1643120" y="71511"/>
                  </a:moveTo>
                  <a:lnTo>
                    <a:pt x="40339" y="71511"/>
                  </a:lnTo>
                  <a:cubicBezTo>
                    <a:pt x="18067" y="71511"/>
                    <a:pt x="0" y="53444"/>
                    <a:pt x="0" y="31172"/>
                  </a:cubicBezTo>
                  <a:lnTo>
                    <a:pt x="0" y="0"/>
                  </a:lnTo>
                  <a:lnTo>
                    <a:pt x="1683459" y="0"/>
                  </a:lnTo>
                  <a:lnTo>
                    <a:pt x="1683459" y="31172"/>
                  </a:lnTo>
                  <a:cubicBezTo>
                    <a:pt x="1683459" y="53444"/>
                    <a:pt x="1665392" y="71511"/>
                    <a:pt x="1643120" y="71511"/>
                  </a:cubicBezTo>
                  <a:close/>
                </a:path>
              </a:pathLst>
            </a:custGeom>
            <a:solidFill>
              <a:schemeClr val="bg1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A566EF6C-9C4C-48DE-2C87-3F455245F72B}"/>
                </a:ext>
              </a:extLst>
            </p:cNvPr>
            <p:cNvSpPr/>
            <p:nvPr/>
          </p:nvSpPr>
          <p:spPr>
            <a:xfrm>
              <a:off x="6939319" y="5854799"/>
              <a:ext cx="53030" cy="24619"/>
            </a:xfrm>
            <a:custGeom>
              <a:avLst/>
              <a:gdLst>
                <a:gd name="connsiteX0" fmla="*/ 0 w 60385"/>
                <a:gd name="connsiteY0" fmla="*/ 0 h 28034"/>
                <a:gd name="connsiteX1" fmla="*/ 60386 w 60385"/>
                <a:gd name="connsiteY1" fmla="*/ 0 h 28034"/>
                <a:gd name="connsiteX2" fmla="*/ 60386 w 60385"/>
                <a:gd name="connsiteY2" fmla="*/ 28035 h 28034"/>
                <a:gd name="connsiteX3" fmla="*/ 0 w 60385"/>
                <a:gd name="connsiteY3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85" h="28034">
                  <a:moveTo>
                    <a:pt x="0" y="0"/>
                  </a:moveTo>
                  <a:lnTo>
                    <a:pt x="60386" y="0"/>
                  </a:lnTo>
                  <a:lnTo>
                    <a:pt x="60386" y="28035"/>
                  </a:lnTo>
                  <a:lnTo>
                    <a:pt x="0" y="28035"/>
                  </a:lnTo>
                  <a:close/>
                </a:path>
              </a:pathLst>
            </a:custGeom>
            <a:solidFill>
              <a:srgbClr val="808080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  <p:sp>
          <p:nvSpPr>
            <p:cNvPr id="27" name="Freeform: Shape 17">
              <a:extLst>
                <a:ext uri="{FF2B5EF4-FFF2-40B4-BE49-F238E27FC236}">
                  <a16:creationId xmlns:a16="http://schemas.microsoft.com/office/drawing/2014/main" id="{E3EB25D0-2BF7-2B77-87E3-9AB5EA7910EA}"/>
                </a:ext>
              </a:extLst>
            </p:cNvPr>
            <p:cNvSpPr/>
            <p:nvPr/>
          </p:nvSpPr>
          <p:spPr>
            <a:xfrm>
              <a:off x="8848236" y="5854799"/>
              <a:ext cx="53030" cy="24619"/>
            </a:xfrm>
            <a:custGeom>
              <a:avLst/>
              <a:gdLst>
                <a:gd name="connsiteX0" fmla="*/ 0 w 60385"/>
                <a:gd name="connsiteY0" fmla="*/ 0 h 28034"/>
                <a:gd name="connsiteX1" fmla="*/ 60386 w 60385"/>
                <a:gd name="connsiteY1" fmla="*/ 0 h 28034"/>
                <a:gd name="connsiteX2" fmla="*/ 60386 w 60385"/>
                <a:gd name="connsiteY2" fmla="*/ 28035 h 28034"/>
                <a:gd name="connsiteX3" fmla="*/ 0 w 60385"/>
                <a:gd name="connsiteY3" fmla="*/ 28035 h 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85" h="28034">
                  <a:moveTo>
                    <a:pt x="0" y="0"/>
                  </a:moveTo>
                  <a:lnTo>
                    <a:pt x="60386" y="0"/>
                  </a:lnTo>
                  <a:lnTo>
                    <a:pt x="60386" y="28035"/>
                  </a:lnTo>
                  <a:lnTo>
                    <a:pt x="0" y="28035"/>
                  </a:lnTo>
                  <a:close/>
                </a:path>
              </a:pathLst>
            </a:custGeom>
            <a:solidFill>
              <a:srgbClr val="808080"/>
            </a:solidFill>
            <a:ln w="22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7200" b="0" i="0" dirty="0">
                <a:latin typeface="Bitter" pitchFamily="2" charset="77"/>
              </a:endParaRPr>
            </a:p>
          </p:txBody>
        </p:sp>
      </p:grpSp>
      <p:sp>
        <p:nvSpPr>
          <p:cNvPr id="28" name="Picture Placeholder 19">
            <a:extLst>
              <a:ext uri="{FF2B5EF4-FFF2-40B4-BE49-F238E27FC236}">
                <a16:creationId xmlns:a16="http://schemas.microsoft.com/office/drawing/2014/main" id="{0D2C5883-33D8-5127-5DB3-D353A884BD0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290005" y="4087482"/>
            <a:ext cx="9477698" cy="6161282"/>
          </a:xfrm>
          <a:prstGeom prst="round2SameRect">
            <a:avLst>
              <a:gd name="adj1" fmla="val 4344"/>
              <a:gd name="adj2" fmla="val 0"/>
            </a:avLst>
          </a:prstGeom>
          <a:solidFill>
            <a:schemeClr val="bg1"/>
          </a:solidFill>
        </p:spPr>
        <p:txBody>
          <a:bodyPr bIns="576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623CFD-093B-E0CB-1343-4F74D9CE229B}"/>
              </a:ext>
            </a:extLst>
          </p:cNvPr>
          <p:cNvSpPr/>
          <p:nvPr userDrawn="1"/>
        </p:nvSpPr>
        <p:spPr>
          <a:xfrm>
            <a:off x="0" y="3257550"/>
            <a:ext cx="6433299" cy="82978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>
            <a:normAutofit/>
          </a:bodyPr>
          <a:lstStyle/>
          <a:p>
            <a:pPr algn="ctr"/>
            <a:endParaRPr lang="en-DK" sz="1600" b="0" i="0" dirty="0">
              <a:solidFill>
                <a:schemeClr val="bg1"/>
              </a:solidFill>
              <a:latin typeface="Rubik" pitchFamily="2" charset="-79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BDFDF52-92AB-9057-6168-397A9CC23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1096963"/>
            <a:ext cx="22969536" cy="1439862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Enter title</a:t>
            </a:r>
            <a:endParaRPr lang="en-GB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7976943-8454-B095-A5FB-0A68A0A4855F}"/>
              </a:ext>
            </a:extLst>
          </p:cNvPr>
          <p:cNvCxnSpPr>
            <a:cxnSpLocks/>
          </p:cNvCxnSpPr>
          <p:nvPr userDrawn="1"/>
        </p:nvCxnSpPr>
        <p:spPr>
          <a:xfrm flipH="1">
            <a:off x="706438" y="10577951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FFBD640-5244-5874-78C3-25FF85BE44B5}"/>
              </a:ext>
            </a:extLst>
          </p:cNvPr>
          <p:cNvCxnSpPr>
            <a:cxnSpLocks/>
          </p:cNvCxnSpPr>
          <p:nvPr userDrawn="1"/>
        </p:nvCxnSpPr>
        <p:spPr>
          <a:xfrm flipH="1">
            <a:off x="4271100" y="4350188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93B75-C43A-B3CE-9F1E-E7049E15FA8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6" y="12278450"/>
            <a:ext cx="17245013" cy="720000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688096A6-E5FE-7F7D-C5B5-8A580ABBC0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7" y="7956770"/>
            <a:ext cx="5004662" cy="2073275"/>
          </a:xfrm>
        </p:spPr>
        <p:txBody>
          <a:bodyPr lIns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 marL="914354" indent="0" algn="ctr">
              <a:buNone/>
              <a:defRPr>
                <a:solidFill>
                  <a:schemeClr val="bg1"/>
                </a:solidFill>
              </a:defRPr>
            </a:lvl2pPr>
            <a:lvl3pPr marL="1828709" indent="0" algn="ctr">
              <a:buNone/>
              <a:defRPr>
                <a:solidFill>
                  <a:schemeClr val="bg1"/>
                </a:solidFill>
              </a:defRPr>
            </a:lvl3pPr>
            <a:lvl4pPr marL="2743063" indent="0" algn="ctr">
              <a:buNone/>
              <a:defRPr>
                <a:solidFill>
                  <a:schemeClr val="bg1"/>
                </a:solidFill>
              </a:defRPr>
            </a:lvl4pPr>
            <a:lvl5pPr marL="3657417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1E52F8-20F8-3EB8-AE78-9642B6050BC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6439" y="4350188"/>
            <a:ext cx="5004662" cy="30555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b="1" i="0">
                <a:solidFill>
                  <a:schemeClr val="bg1"/>
                </a:solidFill>
                <a:latin typeface="Bitter SemiBold" pitchFamily="2" charset="77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dirty="0"/>
              <a:t>Enter subtitle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043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creen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n open computer sitting on top of a table&#10;&#10;Description automatically generated">
            <a:extLst>
              <a:ext uri="{FF2B5EF4-FFF2-40B4-BE49-F238E27FC236}">
                <a16:creationId xmlns:a16="http://schemas.microsoft.com/office/drawing/2014/main" id="{5A92E3CB-D315-7740-2EE0-ABDF5E1929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" r="1008" b="3053"/>
          <a:stretch/>
        </p:blipFill>
        <p:spPr>
          <a:xfrm>
            <a:off x="6430965" y="-19809"/>
            <a:ext cx="17964000" cy="11583316"/>
          </a:xfrm>
          <a:prstGeom prst="rect">
            <a:avLst/>
          </a:prstGeom>
          <a:effectLst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814711-32AF-D9AC-E31F-00155636B24B}"/>
              </a:ext>
            </a:extLst>
          </p:cNvPr>
          <p:cNvSpPr>
            <a:spLocks/>
          </p:cNvSpPr>
          <p:nvPr userDrawn="1"/>
        </p:nvSpPr>
        <p:spPr>
          <a:xfrm>
            <a:off x="-17999" y="-19809"/>
            <a:ext cx="6448962" cy="11575222"/>
          </a:xfrm>
          <a:prstGeom prst="rect">
            <a:avLst/>
          </a:prstGeom>
          <a:solidFill>
            <a:schemeClr val="bg1">
              <a:lumMod val="95000"/>
              <a:alpha val="86000"/>
            </a:schemeClr>
          </a:solidFill>
          <a:ln>
            <a:noFill/>
          </a:ln>
          <a:effectLst>
            <a:outerShdw blurRad="635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ubik" pitchFamily="2" charset="-79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313EA-0FA9-55BF-7E83-B4A4DC0D3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3257549"/>
            <a:ext cx="5148167" cy="2060820"/>
          </a:xfrm>
        </p:spPr>
        <p:txBody>
          <a:bodyPr vert="horz" lIns="0" tIns="45720" rIns="91440" bIns="45720" rtlCol="0" anchor="ctr">
            <a:normAutofit/>
          </a:bodyPr>
          <a:lstStyle>
            <a:lvl1pPr>
              <a:defRPr lang="en-GB"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dirty="0"/>
              <a:t>Enter title</a:t>
            </a:r>
            <a:endParaRPr lang="en-GB" dirty="0"/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372F800C-C7AC-A704-2650-8F725E775EF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42760" y="1079406"/>
            <a:ext cx="11405937" cy="7143319"/>
          </a:xfrm>
          <a:solidFill>
            <a:schemeClr val="accent1"/>
          </a:solidFill>
        </p:spPr>
        <p:txBody>
          <a:bodyPr vert="horz" lIns="72000" tIns="72000" rIns="72000" bIns="1188000" rtlCol="0" anchor="ctr" anchorCtr="0">
            <a:normAutofit/>
          </a:bodyPr>
          <a:lstStyle>
            <a:lvl1pPr marL="0" indent="0" algn="ctr">
              <a:buNone/>
              <a:defRPr lang="en-GB" sz="36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06E36F28-7BE0-1F05-B910-0A302D9EA4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5706186"/>
            <a:ext cx="5148185" cy="3094750"/>
          </a:xfrm>
        </p:spPr>
        <p:txBody>
          <a:bodyPr lIns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914354" indent="0" algn="ctr">
              <a:buNone/>
              <a:defRPr>
                <a:solidFill>
                  <a:schemeClr val="bg1"/>
                </a:solidFill>
              </a:defRPr>
            </a:lvl2pPr>
            <a:lvl3pPr marL="1828709" indent="0" algn="ctr">
              <a:buNone/>
              <a:defRPr>
                <a:solidFill>
                  <a:schemeClr val="bg1"/>
                </a:solidFill>
              </a:defRPr>
            </a:lvl3pPr>
            <a:lvl4pPr marL="2743063" indent="0" algn="ctr">
              <a:buNone/>
              <a:defRPr>
                <a:solidFill>
                  <a:schemeClr val="bg1"/>
                </a:solidFill>
              </a:defRPr>
            </a:lvl4pPr>
            <a:lvl5pPr marL="3657417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1DA7E5C-95ED-7AF8-562C-9308F38DEFB5}"/>
              </a:ext>
            </a:extLst>
          </p:cNvPr>
          <p:cNvCxnSpPr>
            <a:cxnSpLocks/>
          </p:cNvCxnSpPr>
          <p:nvPr userDrawn="1"/>
        </p:nvCxnSpPr>
        <p:spPr>
          <a:xfrm flipH="1">
            <a:off x="706438" y="9463756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63B9EE-98E2-2FFC-1E03-966B802FDBE3}"/>
              </a:ext>
            </a:extLst>
          </p:cNvPr>
          <p:cNvCxnSpPr>
            <a:cxnSpLocks/>
          </p:cNvCxnSpPr>
          <p:nvPr userDrawn="1"/>
        </p:nvCxnSpPr>
        <p:spPr>
          <a:xfrm flipH="1">
            <a:off x="4414605" y="2545824"/>
            <a:ext cx="1440000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32F18697-F94C-0ECA-B2CA-0F1C1A02C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93599"/>
            <a:ext cx="17245012" cy="72072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5742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screen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n open computer sitting on top of a table&#10;&#10;Description automatically generated">
            <a:extLst>
              <a:ext uri="{FF2B5EF4-FFF2-40B4-BE49-F238E27FC236}">
                <a16:creationId xmlns:a16="http://schemas.microsoft.com/office/drawing/2014/main" id="{5A92E3CB-D315-7740-2EE0-ABDF5E1929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" r="1008" b="3053"/>
          <a:stretch/>
        </p:blipFill>
        <p:spPr>
          <a:xfrm>
            <a:off x="6430965" y="-19809"/>
            <a:ext cx="17964000" cy="11583316"/>
          </a:xfrm>
          <a:prstGeom prst="rect">
            <a:avLst/>
          </a:prstGeom>
          <a:effectLst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814711-32AF-D9AC-E31F-00155636B24B}"/>
              </a:ext>
            </a:extLst>
          </p:cNvPr>
          <p:cNvSpPr>
            <a:spLocks/>
          </p:cNvSpPr>
          <p:nvPr userDrawn="1"/>
        </p:nvSpPr>
        <p:spPr>
          <a:xfrm>
            <a:off x="-17999" y="-19809"/>
            <a:ext cx="6448962" cy="11575222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  <a:effectLst>
            <a:outerShdw blurRad="635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ubik" pitchFamily="2" charset="-79"/>
              <a:ea typeface="+mn-ea"/>
              <a:cs typeface="+mn-cs"/>
            </a:endParaRPr>
          </a:p>
        </p:txBody>
      </p:sp>
      <p:sp>
        <p:nvSpPr>
          <p:cNvPr id="10" name="Picture Placeholder 15">
            <a:extLst>
              <a:ext uri="{FF2B5EF4-FFF2-40B4-BE49-F238E27FC236}">
                <a16:creationId xmlns:a16="http://schemas.microsoft.com/office/drawing/2014/main" id="{372F800C-C7AC-A704-2650-8F725E775EF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542760" y="1079406"/>
            <a:ext cx="11405937" cy="7143319"/>
          </a:xfrm>
          <a:solidFill>
            <a:schemeClr val="accent1"/>
          </a:solidFill>
        </p:spPr>
        <p:txBody>
          <a:bodyPr vert="horz" lIns="72000" tIns="72000" rIns="72000" bIns="1188000" rtlCol="0" anchor="ctr" anchorCtr="0">
            <a:normAutofit/>
          </a:bodyPr>
          <a:lstStyle>
            <a:lvl1pPr marL="0" indent="0" algn="ctr">
              <a:buNone/>
              <a:defRPr lang="en-GB" sz="3600" dirty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1DA7E5C-95ED-7AF8-562C-9308F38DEFB5}"/>
              </a:ext>
            </a:extLst>
          </p:cNvPr>
          <p:cNvCxnSpPr>
            <a:cxnSpLocks/>
          </p:cNvCxnSpPr>
          <p:nvPr userDrawn="1"/>
        </p:nvCxnSpPr>
        <p:spPr>
          <a:xfrm flipH="1">
            <a:off x="706438" y="9463756"/>
            <a:ext cx="1440000" cy="0"/>
          </a:xfrm>
          <a:prstGeom prst="line">
            <a:avLst/>
          </a:prstGeom>
          <a:ln w="50800" cap="rnd">
            <a:solidFill>
              <a:schemeClr val="bg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E63B9EE-98E2-2FFC-1E03-966B802FDBE3}"/>
              </a:ext>
            </a:extLst>
          </p:cNvPr>
          <p:cNvCxnSpPr>
            <a:cxnSpLocks/>
          </p:cNvCxnSpPr>
          <p:nvPr userDrawn="1"/>
        </p:nvCxnSpPr>
        <p:spPr>
          <a:xfrm flipH="1">
            <a:off x="4414605" y="2545824"/>
            <a:ext cx="1440000" cy="0"/>
          </a:xfrm>
          <a:prstGeom prst="line">
            <a:avLst/>
          </a:prstGeom>
          <a:ln w="50800" cap="rnd">
            <a:solidFill>
              <a:schemeClr val="bg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32F18697-F94C-0ECA-B2CA-0F1C1A02C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93599"/>
            <a:ext cx="17245012" cy="72072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38FAD6-04C2-8AB6-296B-7297810A6B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3257549"/>
            <a:ext cx="5148167" cy="2060820"/>
          </a:xfrm>
        </p:spPr>
        <p:txBody>
          <a:bodyPr vert="horz" lIns="0" tIns="45720" rIns="91440" bIns="45720" rtlCol="0" anchor="ctr">
            <a:normAutofit/>
          </a:bodyPr>
          <a:lstStyle>
            <a:lvl1pPr algn="ctr">
              <a:defRPr lang="en-GB" sz="3200" b="1" i="0">
                <a:solidFill>
                  <a:schemeClr val="bg1"/>
                </a:solidFill>
                <a:latin typeface="Bitter SemiBold" pitchFamily="2" charset="77"/>
              </a:defRPr>
            </a:lvl1pPr>
          </a:lstStyle>
          <a:p>
            <a:pPr marL="0" lvl="0" algn="ctr"/>
            <a:r>
              <a:rPr lang="en-US" dirty="0"/>
              <a:t>Enter title</a:t>
            </a:r>
            <a:endParaRPr lang="en-GB" dirty="0"/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A9344FD3-B60D-E438-37A1-C433270B2B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5706186"/>
            <a:ext cx="5148185" cy="3094750"/>
          </a:xfrm>
        </p:spPr>
        <p:txBody>
          <a:bodyPr lIns="0">
            <a:norm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 marL="914354" indent="0" algn="ctr">
              <a:buNone/>
              <a:defRPr>
                <a:solidFill>
                  <a:schemeClr val="bg1"/>
                </a:solidFill>
              </a:defRPr>
            </a:lvl2pPr>
            <a:lvl3pPr marL="1828709" indent="0" algn="ctr">
              <a:buNone/>
              <a:defRPr>
                <a:solidFill>
                  <a:schemeClr val="bg1"/>
                </a:solidFill>
              </a:defRPr>
            </a:lvl3pPr>
            <a:lvl4pPr marL="2743063" indent="0" algn="ctr">
              <a:buNone/>
              <a:defRPr>
                <a:solidFill>
                  <a:schemeClr val="bg1"/>
                </a:solidFill>
              </a:defRPr>
            </a:lvl4pPr>
            <a:lvl5pPr marL="3657417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text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9031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image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A87F768D-A4C7-9337-A620-080067B43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800" b="1" i="0" spc="0">
                <a:latin typeface="Bitter Semi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537C118D-4821-1EC8-1654-0AC4E00ECAF2}"/>
              </a:ext>
            </a:extLst>
          </p:cNvPr>
          <p:cNvSpPr>
            <a:spLocks noGrp="1"/>
          </p:cNvSpPr>
          <p:nvPr>
            <p:ph type="ftr" sz="quarter" idx="48"/>
          </p:nvPr>
        </p:nvSpPr>
        <p:spPr>
          <a:xfrm>
            <a:off x="719137" y="12276141"/>
            <a:ext cx="20113625" cy="722309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5A16CB6B-48E1-C003-EA16-BF4457D85E1B}"/>
              </a:ext>
            </a:extLst>
          </p:cNvPr>
          <p:cNvSpPr>
            <a:spLocks noGrp="1" noChangeAspect="1"/>
          </p:cNvSpPr>
          <p:nvPr>
            <p:ph type="pic" sz="quarter" idx="52" hasCustomPrompt="1"/>
          </p:nvPr>
        </p:nvSpPr>
        <p:spPr>
          <a:xfrm>
            <a:off x="1026839" y="3850214"/>
            <a:ext cx="5042812" cy="504000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36" name="Picture Placeholder 30">
            <a:extLst>
              <a:ext uri="{FF2B5EF4-FFF2-40B4-BE49-F238E27FC236}">
                <a16:creationId xmlns:a16="http://schemas.microsoft.com/office/drawing/2014/main" id="{1FC7D70F-B527-1B63-0644-DC9CA6CA9475}"/>
              </a:ext>
            </a:extLst>
          </p:cNvPr>
          <p:cNvSpPr>
            <a:spLocks noGrp="1" noChangeAspect="1"/>
          </p:cNvSpPr>
          <p:nvPr>
            <p:ph type="pic" sz="quarter" idx="55" hasCustomPrompt="1"/>
          </p:nvPr>
        </p:nvSpPr>
        <p:spPr>
          <a:xfrm>
            <a:off x="6784172" y="3850214"/>
            <a:ext cx="5042812" cy="504000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42" name="Picture Placeholder 30">
            <a:extLst>
              <a:ext uri="{FF2B5EF4-FFF2-40B4-BE49-F238E27FC236}">
                <a16:creationId xmlns:a16="http://schemas.microsoft.com/office/drawing/2014/main" id="{C8FB4C9A-B1E3-C44F-2E08-4EE3907473EC}"/>
              </a:ext>
            </a:extLst>
          </p:cNvPr>
          <p:cNvSpPr>
            <a:spLocks noGrp="1" noChangeAspect="1"/>
          </p:cNvSpPr>
          <p:nvPr>
            <p:ph type="pic" sz="quarter" idx="58" hasCustomPrompt="1"/>
          </p:nvPr>
        </p:nvSpPr>
        <p:spPr>
          <a:xfrm>
            <a:off x="12554025" y="3850214"/>
            <a:ext cx="5042812" cy="504000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45" name="Picture Placeholder 30">
            <a:extLst>
              <a:ext uri="{FF2B5EF4-FFF2-40B4-BE49-F238E27FC236}">
                <a16:creationId xmlns:a16="http://schemas.microsoft.com/office/drawing/2014/main" id="{1E0C90C0-C688-D17A-77D6-D6D2CF088E65}"/>
              </a:ext>
            </a:extLst>
          </p:cNvPr>
          <p:cNvSpPr>
            <a:spLocks noGrp="1" noChangeAspect="1"/>
          </p:cNvSpPr>
          <p:nvPr>
            <p:ph type="pic" sz="quarter" idx="61" hasCustomPrompt="1"/>
          </p:nvPr>
        </p:nvSpPr>
        <p:spPr>
          <a:xfrm>
            <a:off x="18328292" y="3850214"/>
            <a:ext cx="5042812" cy="504000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2EF660-226F-4C57-4135-13B126FEDB3D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1028244" y="10165209"/>
            <a:ext cx="5042812" cy="630238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CC0989F-E27F-C814-7AE2-C130186F66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1028244" y="9495741"/>
            <a:ext cx="5042812" cy="630238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187973AF-CF57-495A-3CB9-E2B493CC249B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789282" y="10161460"/>
            <a:ext cx="5042812" cy="630238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AAF1F7EF-71A7-B011-F30A-D8D2C4602426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6789282" y="9491992"/>
            <a:ext cx="5042812" cy="630238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5254DEB-F3E4-33ED-19C9-1DBF4F3EBADB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12550319" y="10161460"/>
            <a:ext cx="5042812" cy="630238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8270D6C-D8AE-5CB6-4EB1-080F960A419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2550319" y="9491992"/>
            <a:ext cx="5042812" cy="630238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CE884A73-3A3D-4D91-EF38-6F4E5FD4E081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18328292" y="10161460"/>
            <a:ext cx="5042812" cy="630238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A8194232-2185-5F55-298D-047984424242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8328292" y="9491992"/>
            <a:ext cx="5042812" cy="630238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5958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rofile - images 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>
            <a:extLst>
              <a:ext uri="{FF2B5EF4-FFF2-40B4-BE49-F238E27FC236}">
                <a16:creationId xmlns:a16="http://schemas.microsoft.com/office/drawing/2014/main" id="{A87F768D-A4C7-9337-A620-080067B43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0">
                <a:latin typeface="Bitter Semi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537C118D-4821-1EC8-1654-0AC4E00ECAF2}"/>
              </a:ext>
            </a:extLst>
          </p:cNvPr>
          <p:cNvSpPr>
            <a:spLocks noGrp="1"/>
          </p:cNvSpPr>
          <p:nvPr>
            <p:ph type="ftr" sz="quarter" idx="48"/>
          </p:nvPr>
        </p:nvSpPr>
        <p:spPr>
          <a:xfrm>
            <a:off x="719137" y="12276141"/>
            <a:ext cx="20113625" cy="722309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5" name="Picture Placeholder 30">
            <a:extLst>
              <a:ext uri="{FF2B5EF4-FFF2-40B4-BE49-F238E27FC236}">
                <a16:creationId xmlns:a16="http://schemas.microsoft.com/office/drawing/2014/main" id="{0AC45CEC-C61B-4959-D463-EE48C943A6DC}"/>
              </a:ext>
            </a:extLst>
          </p:cNvPr>
          <p:cNvSpPr>
            <a:spLocks noGrp="1" noChangeAspect="1"/>
          </p:cNvSpPr>
          <p:nvPr>
            <p:ph type="pic" sz="quarter" idx="81" hasCustomPrompt="1"/>
          </p:nvPr>
        </p:nvSpPr>
        <p:spPr>
          <a:xfrm>
            <a:off x="20832763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2876C880-A200-3B09-F61C-D3D4C404079B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20832762" y="673272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7EF15EB7-6B1C-24E8-8D5A-1E480997D27F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20832762" y="638330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4226BA25-C4EC-B293-A231-C5F08DCCAB9B}"/>
              </a:ext>
            </a:extLst>
          </p:cNvPr>
          <p:cNvSpPr>
            <a:spLocks noGrp="1" noChangeAspect="1"/>
          </p:cNvSpPr>
          <p:nvPr>
            <p:ph type="pic" sz="quarter" idx="84" hasCustomPrompt="1"/>
          </p:nvPr>
        </p:nvSpPr>
        <p:spPr>
          <a:xfrm>
            <a:off x="16810037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23932A7-C4E7-9F14-4DC6-A411EC2931EE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16810037" y="673272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8B362BD5-7D77-7487-7B59-DCDBF611952C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16810037" y="638330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35" name="Picture Placeholder 30">
            <a:extLst>
              <a:ext uri="{FF2B5EF4-FFF2-40B4-BE49-F238E27FC236}">
                <a16:creationId xmlns:a16="http://schemas.microsoft.com/office/drawing/2014/main" id="{D94B20DB-BE62-51B9-FF19-E7621C3ECD97}"/>
              </a:ext>
            </a:extLst>
          </p:cNvPr>
          <p:cNvSpPr>
            <a:spLocks noGrp="1" noChangeAspect="1"/>
          </p:cNvSpPr>
          <p:nvPr>
            <p:ph type="pic" sz="quarter" idx="87" hasCustomPrompt="1"/>
          </p:nvPr>
        </p:nvSpPr>
        <p:spPr>
          <a:xfrm>
            <a:off x="12787312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37" name="Picture Placeholder 30">
            <a:extLst>
              <a:ext uri="{FF2B5EF4-FFF2-40B4-BE49-F238E27FC236}">
                <a16:creationId xmlns:a16="http://schemas.microsoft.com/office/drawing/2014/main" id="{CE7C1128-F32C-F51E-3F09-23885521391B}"/>
              </a:ext>
            </a:extLst>
          </p:cNvPr>
          <p:cNvSpPr>
            <a:spLocks noGrp="1" noChangeAspect="1"/>
          </p:cNvSpPr>
          <p:nvPr>
            <p:ph type="pic" sz="quarter" idx="88" hasCustomPrompt="1"/>
          </p:nvPr>
        </p:nvSpPr>
        <p:spPr>
          <a:xfrm>
            <a:off x="8764587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38" name="Picture Placeholder 30">
            <a:extLst>
              <a:ext uri="{FF2B5EF4-FFF2-40B4-BE49-F238E27FC236}">
                <a16:creationId xmlns:a16="http://schemas.microsoft.com/office/drawing/2014/main" id="{1661CF81-EF94-1046-B850-6B7CA54256A0}"/>
              </a:ext>
            </a:extLst>
          </p:cNvPr>
          <p:cNvSpPr>
            <a:spLocks noGrp="1" noChangeAspect="1"/>
          </p:cNvSpPr>
          <p:nvPr>
            <p:ph type="pic" sz="quarter" idx="89" hasCustomPrompt="1"/>
          </p:nvPr>
        </p:nvSpPr>
        <p:spPr>
          <a:xfrm>
            <a:off x="4741862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39" name="Picture Placeholder 30">
            <a:extLst>
              <a:ext uri="{FF2B5EF4-FFF2-40B4-BE49-F238E27FC236}">
                <a16:creationId xmlns:a16="http://schemas.microsoft.com/office/drawing/2014/main" id="{E115D85E-2440-3CA0-2553-83667A63B82D}"/>
              </a:ext>
            </a:extLst>
          </p:cNvPr>
          <p:cNvSpPr>
            <a:spLocks noGrp="1" noChangeAspect="1"/>
          </p:cNvSpPr>
          <p:nvPr>
            <p:ph type="pic" sz="quarter" idx="90" hasCustomPrompt="1"/>
          </p:nvPr>
        </p:nvSpPr>
        <p:spPr>
          <a:xfrm>
            <a:off x="719137" y="3309404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B5D2C820-D96A-A571-8ADB-F3E6C302CBE7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2752387" y="673272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98BE85E6-182F-EE33-CB37-44A7159C2CD5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2752387" y="6383302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AC354F6C-C22C-3703-03AD-F73A92F0F0FC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8729662" y="6726389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5F785530-8224-D580-AC81-386CDF17C776}"/>
              </a:ext>
            </a:extLst>
          </p:cNvPr>
          <p:cNvSpPr>
            <a:spLocks noGrp="1"/>
          </p:cNvSpPr>
          <p:nvPr>
            <p:ph type="body" sz="quarter" idx="94" hasCustomPrompt="1"/>
          </p:nvPr>
        </p:nvSpPr>
        <p:spPr>
          <a:xfrm>
            <a:off x="8729662" y="6376969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DBDFEF58-0470-A0D3-B822-52BB08A82E0A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4706937" y="6726389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052304CB-5CBB-6E1D-1BFE-A0DC1B56463D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4706937" y="6376969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0ED5E80E-C49A-F592-BA6D-40F86F28252D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719138" y="6722135"/>
            <a:ext cx="2795588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9EE266D7-CF3A-3FFF-76D4-157EA2F27179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719138" y="6372715"/>
            <a:ext cx="2795588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50" name="Picture Placeholder 30">
            <a:extLst>
              <a:ext uri="{FF2B5EF4-FFF2-40B4-BE49-F238E27FC236}">
                <a16:creationId xmlns:a16="http://schemas.microsoft.com/office/drawing/2014/main" id="{6CAC7117-9656-7137-6998-0895F7FA00B9}"/>
              </a:ext>
            </a:extLst>
          </p:cNvPr>
          <p:cNvSpPr>
            <a:spLocks noGrp="1" noChangeAspect="1"/>
          </p:cNvSpPr>
          <p:nvPr>
            <p:ph type="pic" sz="quarter" idx="99" hasCustomPrompt="1"/>
          </p:nvPr>
        </p:nvSpPr>
        <p:spPr>
          <a:xfrm>
            <a:off x="20832763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51" name="Text Placeholder 3">
            <a:extLst>
              <a:ext uri="{FF2B5EF4-FFF2-40B4-BE49-F238E27FC236}">
                <a16:creationId xmlns:a16="http://schemas.microsoft.com/office/drawing/2014/main" id="{7254301C-DB0A-AE75-2CF1-1E2303312C10}"/>
              </a:ext>
            </a:extLst>
          </p:cNvPr>
          <p:cNvSpPr>
            <a:spLocks noGrp="1"/>
          </p:cNvSpPr>
          <p:nvPr>
            <p:ph type="body" sz="quarter" idx="100" hasCustomPrompt="1"/>
          </p:nvPr>
        </p:nvSpPr>
        <p:spPr>
          <a:xfrm>
            <a:off x="20832762" y="11144276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52" name="Text Placeholder 3">
            <a:extLst>
              <a:ext uri="{FF2B5EF4-FFF2-40B4-BE49-F238E27FC236}">
                <a16:creationId xmlns:a16="http://schemas.microsoft.com/office/drawing/2014/main" id="{2AB52FD3-1077-6C03-5216-6A3AEAFE89A0}"/>
              </a:ext>
            </a:extLst>
          </p:cNvPr>
          <p:cNvSpPr>
            <a:spLocks noGrp="1"/>
          </p:cNvSpPr>
          <p:nvPr>
            <p:ph type="body" sz="quarter" idx="101" hasCustomPrompt="1"/>
          </p:nvPr>
        </p:nvSpPr>
        <p:spPr>
          <a:xfrm>
            <a:off x="20832762" y="10703416"/>
            <a:ext cx="2830513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53" name="Picture Placeholder 30">
            <a:extLst>
              <a:ext uri="{FF2B5EF4-FFF2-40B4-BE49-F238E27FC236}">
                <a16:creationId xmlns:a16="http://schemas.microsoft.com/office/drawing/2014/main" id="{02E63AD7-1099-83D3-484F-42FD70204F17}"/>
              </a:ext>
            </a:extLst>
          </p:cNvPr>
          <p:cNvSpPr>
            <a:spLocks noGrp="1" noChangeAspect="1"/>
          </p:cNvSpPr>
          <p:nvPr>
            <p:ph type="pic" sz="quarter" idx="102" hasCustomPrompt="1"/>
          </p:nvPr>
        </p:nvSpPr>
        <p:spPr>
          <a:xfrm>
            <a:off x="16810037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54" name="Text Placeholder 3">
            <a:extLst>
              <a:ext uri="{FF2B5EF4-FFF2-40B4-BE49-F238E27FC236}">
                <a16:creationId xmlns:a16="http://schemas.microsoft.com/office/drawing/2014/main" id="{9B0E22EB-06C4-A04C-21B5-7E85F2D164F8}"/>
              </a:ext>
            </a:extLst>
          </p:cNvPr>
          <p:cNvSpPr>
            <a:spLocks noGrp="1"/>
          </p:cNvSpPr>
          <p:nvPr>
            <p:ph type="body" sz="quarter" idx="103" hasCustomPrompt="1"/>
          </p:nvPr>
        </p:nvSpPr>
        <p:spPr>
          <a:xfrm>
            <a:off x="16810037" y="11144276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D5FB5522-B775-61D4-3C35-F496ECBF08BF}"/>
              </a:ext>
            </a:extLst>
          </p:cNvPr>
          <p:cNvSpPr>
            <a:spLocks noGrp="1"/>
          </p:cNvSpPr>
          <p:nvPr>
            <p:ph type="body" sz="quarter" idx="104" hasCustomPrompt="1"/>
          </p:nvPr>
        </p:nvSpPr>
        <p:spPr>
          <a:xfrm>
            <a:off x="16810037" y="10703416"/>
            <a:ext cx="2830513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56" name="Picture Placeholder 30">
            <a:extLst>
              <a:ext uri="{FF2B5EF4-FFF2-40B4-BE49-F238E27FC236}">
                <a16:creationId xmlns:a16="http://schemas.microsoft.com/office/drawing/2014/main" id="{E7FE1B48-CDCC-C15C-65D9-FE8801B48238}"/>
              </a:ext>
            </a:extLst>
          </p:cNvPr>
          <p:cNvSpPr>
            <a:spLocks noGrp="1" noChangeAspect="1"/>
          </p:cNvSpPr>
          <p:nvPr>
            <p:ph type="pic" sz="quarter" idx="105" hasCustomPrompt="1"/>
          </p:nvPr>
        </p:nvSpPr>
        <p:spPr>
          <a:xfrm>
            <a:off x="12787312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57" name="Picture Placeholder 30">
            <a:extLst>
              <a:ext uri="{FF2B5EF4-FFF2-40B4-BE49-F238E27FC236}">
                <a16:creationId xmlns:a16="http://schemas.microsoft.com/office/drawing/2014/main" id="{DF63D30D-8176-FE03-7C70-E1B580B9AF52}"/>
              </a:ext>
            </a:extLst>
          </p:cNvPr>
          <p:cNvSpPr>
            <a:spLocks noGrp="1" noChangeAspect="1"/>
          </p:cNvSpPr>
          <p:nvPr>
            <p:ph type="pic" sz="quarter" idx="106" hasCustomPrompt="1"/>
          </p:nvPr>
        </p:nvSpPr>
        <p:spPr>
          <a:xfrm>
            <a:off x="8764587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58" name="Picture Placeholder 30">
            <a:extLst>
              <a:ext uri="{FF2B5EF4-FFF2-40B4-BE49-F238E27FC236}">
                <a16:creationId xmlns:a16="http://schemas.microsoft.com/office/drawing/2014/main" id="{953573B7-971F-BC8A-0A62-3FC5DFB09485}"/>
              </a:ext>
            </a:extLst>
          </p:cNvPr>
          <p:cNvSpPr>
            <a:spLocks noGrp="1" noChangeAspect="1"/>
          </p:cNvSpPr>
          <p:nvPr>
            <p:ph type="pic" sz="quarter" idx="107" hasCustomPrompt="1"/>
          </p:nvPr>
        </p:nvSpPr>
        <p:spPr>
          <a:xfrm>
            <a:off x="4741862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59" name="Picture Placeholder 30">
            <a:extLst>
              <a:ext uri="{FF2B5EF4-FFF2-40B4-BE49-F238E27FC236}">
                <a16:creationId xmlns:a16="http://schemas.microsoft.com/office/drawing/2014/main" id="{1580929C-9BB6-F4E9-6C71-9D44A5643339}"/>
              </a:ext>
            </a:extLst>
          </p:cNvPr>
          <p:cNvSpPr>
            <a:spLocks noGrp="1" noChangeAspect="1"/>
          </p:cNvSpPr>
          <p:nvPr>
            <p:ph type="pic" sz="quarter" idx="108" hasCustomPrompt="1"/>
          </p:nvPr>
        </p:nvSpPr>
        <p:spPr>
          <a:xfrm>
            <a:off x="719137" y="7629518"/>
            <a:ext cx="2795588" cy="2794030"/>
          </a:xfrm>
          <a:prstGeom prst="ellipse">
            <a:avLst/>
          </a:prstGeom>
          <a:solidFill>
            <a:schemeClr val="bg1"/>
          </a:solidFill>
          <a:ln w="12700">
            <a:noFill/>
            <a:prstDash val="lgDashDotDot"/>
          </a:ln>
        </p:spPr>
        <p:txBody>
          <a:bodyPr lIns="0" tIns="0" anchor="ctr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picture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AEAC3E0D-F3E2-6FA5-C40A-925C9D06360C}"/>
              </a:ext>
            </a:extLst>
          </p:cNvPr>
          <p:cNvSpPr>
            <a:spLocks noGrp="1"/>
          </p:cNvSpPr>
          <p:nvPr>
            <p:ph type="body" sz="quarter" idx="109" hasCustomPrompt="1"/>
          </p:nvPr>
        </p:nvSpPr>
        <p:spPr>
          <a:xfrm>
            <a:off x="12752387" y="11144276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61" name="Text Placeholder 3">
            <a:extLst>
              <a:ext uri="{FF2B5EF4-FFF2-40B4-BE49-F238E27FC236}">
                <a16:creationId xmlns:a16="http://schemas.microsoft.com/office/drawing/2014/main" id="{ADE1A2BD-E12A-E6A6-CCB7-4D2A97756EDB}"/>
              </a:ext>
            </a:extLst>
          </p:cNvPr>
          <p:cNvSpPr>
            <a:spLocks noGrp="1"/>
          </p:cNvSpPr>
          <p:nvPr>
            <p:ph type="body" sz="quarter" idx="110" hasCustomPrompt="1"/>
          </p:nvPr>
        </p:nvSpPr>
        <p:spPr>
          <a:xfrm>
            <a:off x="12752387" y="10703416"/>
            <a:ext cx="2830513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62" name="Text Placeholder 3">
            <a:extLst>
              <a:ext uri="{FF2B5EF4-FFF2-40B4-BE49-F238E27FC236}">
                <a16:creationId xmlns:a16="http://schemas.microsoft.com/office/drawing/2014/main" id="{64769D57-0050-A0BD-B63E-8B57A01C60B6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8729662" y="11137943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63" name="Text Placeholder 3">
            <a:extLst>
              <a:ext uri="{FF2B5EF4-FFF2-40B4-BE49-F238E27FC236}">
                <a16:creationId xmlns:a16="http://schemas.microsoft.com/office/drawing/2014/main" id="{9C93F328-7772-1741-CEA6-D2A2543F4611}"/>
              </a:ext>
            </a:extLst>
          </p:cNvPr>
          <p:cNvSpPr>
            <a:spLocks noGrp="1"/>
          </p:cNvSpPr>
          <p:nvPr>
            <p:ph type="body" sz="quarter" idx="112" hasCustomPrompt="1"/>
          </p:nvPr>
        </p:nvSpPr>
        <p:spPr>
          <a:xfrm>
            <a:off x="8729662" y="10697083"/>
            <a:ext cx="2830513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64" name="Text Placeholder 3">
            <a:extLst>
              <a:ext uri="{FF2B5EF4-FFF2-40B4-BE49-F238E27FC236}">
                <a16:creationId xmlns:a16="http://schemas.microsoft.com/office/drawing/2014/main" id="{A2437C62-0187-38C4-8EFF-836FA4D971FE}"/>
              </a:ext>
            </a:extLst>
          </p:cNvPr>
          <p:cNvSpPr>
            <a:spLocks noGrp="1"/>
          </p:cNvSpPr>
          <p:nvPr>
            <p:ph type="body" sz="quarter" idx="113" hasCustomPrompt="1"/>
          </p:nvPr>
        </p:nvSpPr>
        <p:spPr>
          <a:xfrm>
            <a:off x="4706937" y="11137943"/>
            <a:ext cx="2830513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65" name="Text Placeholder 3">
            <a:extLst>
              <a:ext uri="{FF2B5EF4-FFF2-40B4-BE49-F238E27FC236}">
                <a16:creationId xmlns:a16="http://schemas.microsoft.com/office/drawing/2014/main" id="{2DD3BAD0-C9DD-F084-54FE-14D6451AD10D}"/>
              </a:ext>
            </a:extLst>
          </p:cNvPr>
          <p:cNvSpPr>
            <a:spLocks noGrp="1"/>
          </p:cNvSpPr>
          <p:nvPr>
            <p:ph type="body" sz="quarter" idx="114" hasCustomPrompt="1"/>
          </p:nvPr>
        </p:nvSpPr>
        <p:spPr>
          <a:xfrm>
            <a:off x="4706937" y="10697083"/>
            <a:ext cx="2830513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70C0130E-0D9A-28C7-827F-C16E7DE333BB}"/>
              </a:ext>
            </a:extLst>
          </p:cNvPr>
          <p:cNvSpPr>
            <a:spLocks noGrp="1"/>
          </p:cNvSpPr>
          <p:nvPr>
            <p:ph type="body" sz="quarter" idx="115" hasCustomPrompt="1"/>
          </p:nvPr>
        </p:nvSpPr>
        <p:spPr>
          <a:xfrm>
            <a:off x="719138" y="11133689"/>
            <a:ext cx="2795588" cy="397751"/>
          </a:xfrm>
        </p:spPr>
        <p:txBody>
          <a:bodyPr lIns="0" anchor="t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600" b="0" i="1">
                <a:latin typeface="Rubik" pitchFamily="2" charset="-79"/>
                <a:cs typeface="Rubik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role</a:t>
            </a:r>
            <a:endParaRPr lang="en-DK" dirty="0"/>
          </a:p>
        </p:txBody>
      </p:sp>
      <p:sp>
        <p:nvSpPr>
          <p:cNvPr id="67" name="Text Placeholder 3">
            <a:extLst>
              <a:ext uri="{FF2B5EF4-FFF2-40B4-BE49-F238E27FC236}">
                <a16:creationId xmlns:a16="http://schemas.microsoft.com/office/drawing/2014/main" id="{BDA91172-FC6F-330A-F098-DC191D80B827}"/>
              </a:ext>
            </a:extLst>
          </p:cNvPr>
          <p:cNvSpPr>
            <a:spLocks noGrp="1"/>
          </p:cNvSpPr>
          <p:nvPr>
            <p:ph type="body" sz="quarter" idx="116" hasCustomPrompt="1"/>
          </p:nvPr>
        </p:nvSpPr>
        <p:spPr>
          <a:xfrm>
            <a:off x="719138" y="10692829"/>
            <a:ext cx="2795588" cy="397751"/>
          </a:xfrm>
        </p:spPr>
        <p:txBody>
          <a:bodyPr lIns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1800" b="1" i="0">
                <a:latin typeface="Rubik SemiBold" pitchFamily="2" charset="-79"/>
                <a:cs typeface="Rubik SemiBold" pitchFamily="2" charset="-79"/>
              </a:defRPr>
            </a:lvl1pPr>
            <a:lvl2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2pPr>
            <a:lvl3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3pPr>
            <a:lvl4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4pPr>
            <a:lvl5pPr marL="0" indent="0">
              <a:buFontTx/>
              <a:buNone/>
              <a:defRPr sz="2000" b="0" i="1">
                <a:latin typeface="Rubik" pitchFamily="2" charset="-79"/>
                <a:cs typeface="Rubik" pitchFamily="2" charset="-79"/>
              </a:defRPr>
            </a:lvl5pPr>
          </a:lstStyle>
          <a:p>
            <a:pPr lvl="0"/>
            <a:r>
              <a:rPr lang="en-GB" dirty="0"/>
              <a:t>Click to add Name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9471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and text backgrou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24143B-2CC5-166B-4F6A-84AB4E97B15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24382413" cy="13716000"/>
          </a:xfrm>
          <a:solidFill>
            <a:schemeClr val="tx1">
              <a:alpha val="2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DK" dirty="0"/>
              <a:t>Click to add background image</a:t>
            </a:r>
          </a:p>
          <a:p>
            <a:r>
              <a:rPr lang="en-DK" dirty="0"/>
              <a:t>e</a:t>
            </a:r>
          </a:p>
          <a:p>
            <a:endParaRPr lang="en-DK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30A8CC-5FA9-218A-6E46-9D3FD249A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30963" y="5327650"/>
            <a:ext cx="114855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bg2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Topic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08A206C-BFA3-3413-F6EF-BAB5E74D8C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09066" y="12251418"/>
            <a:ext cx="11484767" cy="747032"/>
          </a:xfrm>
        </p:spPr>
        <p:txBody>
          <a:bodyPr>
            <a:normAutofit/>
          </a:bodyPr>
          <a:lstStyle>
            <a:lvl1pPr marL="0" indent="0" algn="r">
              <a:lnSpc>
                <a:spcPct val="150000"/>
              </a:lnSpc>
              <a:buNone/>
              <a:defRPr sz="2400" b="0" i="0">
                <a:solidFill>
                  <a:schemeClr val="bg2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url</a:t>
            </a:r>
            <a:endParaRPr lang="en-GB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ABB821F-F69C-FDE2-1612-DFA9F18E95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1121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bg>
      <p:bgPr>
        <a:solidFill>
          <a:srgbClr val="F8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E30A8CC-5FA9-218A-6E46-9D3FD249A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09788" y="5327650"/>
            <a:ext cx="86407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3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08A206C-BFA3-3413-F6EF-BAB5E74D8C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9789" y="7397750"/>
            <a:ext cx="8640762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3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7C5AAB12-335F-F6EA-C322-24BBEFBE659E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0832763" y="10838190"/>
            <a:ext cx="2830512" cy="720000"/>
          </a:xfrm>
        </p:spPr>
        <p:txBody>
          <a:bodyPr/>
          <a:lstStyle>
            <a:lvl1pPr algn="r">
              <a:defRPr/>
            </a:lvl1pPr>
          </a:lstStyle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ABB821F-F69C-FDE2-1612-DFA9F18E95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B4F454-3DD4-9318-FFA9-051BFF466E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77011" y="2571078"/>
            <a:ext cx="8948878" cy="83452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7859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AE4AE78-C066-46F7-1BF8-980099CF1D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7232" y="3257550"/>
            <a:ext cx="11484768" cy="8297863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F40FD6D-4952-5BDB-27BF-7663F9E3C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3B66602-7A17-6156-6037-1CA42191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Bitter Semi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D20A67-54F2-C9C6-E775-46FE5F116B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631863" y="3257550"/>
            <a:ext cx="8640762" cy="8297863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4109723925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bg>
      <p:bgPr>
        <a:solidFill>
          <a:srgbClr val="FDF9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5DA1823-0EFF-E275-0EE1-3ED11DE27D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77011" y="2289210"/>
            <a:ext cx="8948878" cy="890898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E30A8CC-5FA9-218A-6E46-9D3FD249A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09788" y="5327650"/>
            <a:ext cx="86407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tx1">
                    <a:lumMod val="65000"/>
                    <a:lumOff val="35000"/>
                  </a:schemeClr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08A206C-BFA3-3413-F6EF-BAB5E74D8C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9789" y="7397750"/>
            <a:ext cx="8640762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7C5AAB12-335F-F6EA-C322-24BBEFBE659E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0832763" y="10838190"/>
            <a:ext cx="2830512" cy="720000"/>
          </a:xfrm>
        </p:spPr>
        <p:txBody>
          <a:bodyPr/>
          <a:lstStyle>
            <a:lvl1pPr algn="r">
              <a:defRPr/>
            </a:lvl1pPr>
          </a:lstStyle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ABB821F-F69C-FDE2-1612-DFA9F18E95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7104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3">
    <p:bg>
      <p:bgPr>
        <a:solidFill>
          <a:srgbClr val="EDF4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E30A8CC-5FA9-218A-6E46-9D3FD249A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09788" y="5327650"/>
            <a:ext cx="86407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1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08A206C-BFA3-3413-F6EF-BAB5E74D8C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09789" y="7397750"/>
            <a:ext cx="8640762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1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8" name="Picture 7" descr="A picture containing text, ceramic ware, porcelain&#10;&#10;Description automatically generated">
            <a:extLst>
              <a:ext uri="{FF2B5EF4-FFF2-40B4-BE49-F238E27FC236}">
                <a16:creationId xmlns:a16="http://schemas.microsoft.com/office/drawing/2014/main" id="{5B02E754-B72A-0204-7B46-9A4771D1C4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6687" y="2640817"/>
            <a:ext cx="7772400" cy="8434366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024B9-5F3D-4457-17E7-80F8D7650D5D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36C25C-2F78-1590-B750-CCFDEF0BB46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CB83FF-2ADA-53D1-C05D-05B2ACC3DEC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476A1796-5593-5349-A609-9F4B7AECCDC2}" type="slidenum">
              <a:rPr lang="en-DK" smtClean="0"/>
              <a:pPr/>
              <a:t>‹#›</a:t>
            </a:fld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92197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xagons &amp; text">
    <p:bg>
      <p:bgPr>
        <a:solidFill>
          <a:srgbClr val="EDF4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E31FB0-75F5-33D1-9DCD-8C685C084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24" name="Picture Placeholder 20">
            <a:extLst>
              <a:ext uri="{FF2B5EF4-FFF2-40B4-BE49-F238E27FC236}">
                <a16:creationId xmlns:a16="http://schemas.microsoft.com/office/drawing/2014/main" id="{B1C72214-151A-CBD2-496E-4FA5603B04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82198" y="3255604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0" name="Picture Placeholder 20">
            <a:extLst>
              <a:ext uri="{FF2B5EF4-FFF2-40B4-BE49-F238E27FC236}">
                <a16:creationId xmlns:a16="http://schemas.microsoft.com/office/drawing/2014/main" id="{EDDE9E8D-6AAF-8BBB-5F51-BE213F85C4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799570" y="4849209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1" name="Picture Placeholder 20">
            <a:extLst>
              <a:ext uri="{FF2B5EF4-FFF2-40B4-BE49-F238E27FC236}">
                <a16:creationId xmlns:a16="http://schemas.microsoft.com/office/drawing/2014/main" id="{FEC55E47-BA76-A152-9F35-8F7CEEB3888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882198" y="6442814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2" name="Picture Placeholder 20">
            <a:extLst>
              <a:ext uri="{FF2B5EF4-FFF2-40B4-BE49-F238E27FC236}">
                <a16:creationId xmlns:a16="http://schemas.microsoft.com/office/drawing/2014/main" id="{6D590614-AF0E-C836-C198-05A1532E9F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799570" y="8027838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3" name="Picture Placeholder 20">
            <a:extLst>
              <a:ext uri="{FF2B5EF4-FFF2-40B4-BE49-F238E27FC236}">
                <a16:creationId xmlns:a16="http://schemas.microsoft.com/office/drawing/2014/main" id="{40E2A785-562D-362D-5006-81BE0E38EAC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6716942" y="6438524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4" name="Picture Placeholder 20">
            <a:extLst>
              <a:ext uri="{FF2B5EF4-FFF2-40B4-BE49-F238E27FC236}">
                <a16:creationId xmlns:a16="http://schemas.microsoft.com/office/drawing/2014/main" id="{EDAB511C-1646-04BC-5924-8F83935E37A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6716941" y="3255604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5" name="Picture Placeholder 20">
            <a:extLst>
              <a:ext uri="{FF2B5EF4-FFF2-40B4-BE49-F238E27FC236}">
                <a16:creationId xmlns:a16="http://schemas.microsoft.com/office/drawing/2014/main" id="{2DDB37AC-B509-CC89-E177-EBBC3CFC78D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9634313" y="4847064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6" name="Picture Placeholder 20">
            <a:extLst>
              <a:ext uri="{FF2B5EF4-FFF2-40B4-BE49-F238E27FC236}">
                <a16:creationId xmlns:a16="http://schemas.microsoft.com/office/drawing/2014/main" id="{01880B7F-144E-0641-CF46-6582A0F1A24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9634312" y="1661999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7" name="Picture Placeholder 20">
            <a:extLst>
              <a:ext uri="{FF2B5EF4-FFF2-40B4-BE49-F238E27FC236}">
                <a16:creationId xmlns:a16="http://schemas.microsoft.com/office/drawing/2014/main" id="{726FCF11-EC64-C882-351C-AE53688D0D9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9634311" y="8027838"/>
            <a:ext cx="3254489" cy="2805594"/>
          </a:xfrm>
          <a:prstGeom prst="hexagon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DK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F127E-8348-D9E3-F04F-06AD05D92F6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109788" y="3257550"/>
            <a:ext cx="7200900" cy="8297863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6363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1A38465-F83C-4EAB-BEF4-CB410BEB9B77}"/>
              </a:ext>
            </a:extLst>
          </p:cNvPr>
          <p:cNvSpPr/>
          <p:nvPr userDrawn="1"/>
        </p:nvSpPr>
        <p:spPr>
          <a:xfrm>
            <a:off x="372533" y="372533"/>
            <a:ext cx="23638934" cy="129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Rubik" pitchFamily="2" charset="-79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F333D84-D3DD-4354-B355-8BFE4E2955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972" t="-3359" r="495" b="50023"/>
          <a:stretch/>
        </p:blipFill>
        <p:spPr>
          <a:xfrm>
            <a:off x="370946" y="389467"/>
            <a:ext cx="23638934" cy="6468531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F63437A-0B4B-4D25-9272-4D3F1F480B3A}"/>
              </a:ext>
            </a:extLst>
          </p:cNvPr>
          <p:cNvCxnSpPr/>
          <p:nvPr userDrawn="1"/>
        </p:nvCxnSpPr>
        <p:spPr>
          <a:xfrm>
            <a:off x="11637790" y="2093494"/>
            <a:ext cx="1106834" cy="0"/>
          </a:xfrm>
          <a:prstGeom prst="line">
            <a:avLst/>
          </a:prstGeom>
          <a:ln w="50800" cap="rnd">
            <a:solidFill>
              <a:schemeClr val="accent1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398C493-2CCF-430C-A839-756366D528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196" y="2393956"/>
            <a:ext cx="22629927" cy="162218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add divider title text</a:t>
            </a:r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4C0A6BC-B51E-449F-B182-AB424A3345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7211" y="4200527"/>
            <a:ext cx="11584820" cy="1019174"/>
          </a:xfrm>
          <a:prstGeom prst="rect">
            <a:avLst/>
          </a:prstGeom>
          <a:noFill/>
        </p:spPr>
        <p:txBody>
          <a:bodyPr wrap="square" lIns="72000" tIns="72000" rIns="72000" bIns="72000" rtlCol="0" anchor="ctr" anchorCtr="0">
            <a:normAutofit/>
          </a:bodyPr>
          <a:lstStyle>
            <a:lvl1pPr marL="0" indent="0" algn="ctr">
              <a:buNone/>
              <a:defRPr lang="en-US" sz="2800" smtClean="0">
                <a:solidFill>
                  <a:schemeClr val="accent1"/>
                </a:solidFill>
              </a:defRPr>
            </a:lvl1pPr>
            <a:lvl2pPr marL="457177" indent="0">
              <a:buNone/>
              <a:defRPr lang="en-US" sz="3600" smtClean="0">
                <a:solidFill>
                  <a:schemeClr val="tx1"/>
                </a:solidFill>
              </a:defRPr>
            </a:lvl2pPr>
            <a:lvl3pPr>
              <a:defRPr lang="en-US" sz="3600" smtClean="0">
                <a:solidFill>
                  <a:schemeClr val="tx1"/>
                </a:solidFill>
              </a:defRPr>
            </a:lvl3pPr>
            <a:lvl4pPr>
              <a:defRPr lang="en-US" sz="3600" smtClean="0">
                <a:solidFill>
                  <a:schemeClr val="tx1"/>
                </a:solidFill>
              </a:defRPr>
            </a:lvl4pPr>
            <a:lvl5pPr>
              <a:defRPr lang="en-GB" sz="3600">
                <a:solidFill>
                  <a:schemeClr val="tx1"/>
                </a:solidFill>
              </a:defRPr>
            </a:lvl5pPr>
          </a:lstStyle>
          <a:p>
            <a:pPr marL="0" lvl="0" algn="ctr"/>
            <a:r>
              <a:rPr lang="en-US"/>
              <a:t>Click to add any additional text if needed</a:t>
            </a:r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F37618D6-E865-4D1E-9A38-6A74CFAC3A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0946" y="6857999"/>
            <a:ext cx="23638934" cy="64685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on the icon to add an image in this place-holder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79381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- legac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54EACB-E6FB-37F0-74BD-6181F7C29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757715-55A6-8482-065D-6E37A074341E}"/>
              </a:ext>
            </a:extLst>
          </p:cNvPr>
          <p:cNvSpPr/>
          <p:nvPr userDrawn="1"/>
        </p:nvSpPr>
        <p:spPr>
          <a:xfrm>
            <a:off x="2" y="6954224"/>
            <a:ext cx="24382411" cy="4601189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Rubik" pitchFamily="2" charset="-79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C0ECA8-0117-8304-ADD4-3BF6A9391FC6}"/>
              </a:ext>
            </a:extLst>
          </p:cNvPr>
          <p:cNvSpPr/>
          <p:nvPr userDrawn="1"/>
        </p:nvSpPr>
        <p:spPr>
          <a:xfrm>
            <a:off x="-2178" y="-1"/>
            <a:ext cx="24382413" cy="6948881"/>
          </a:xfrm>
          <a:prstGeom prst="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Rubik" pitchFamily="2" charset="-79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849F64-8A07-41F9-8894-0EE0BB52B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7405688"/>
            <a:ext cx="11124000" cy="3790800"/>
          </a:xfrm>
          <a:prstGeom prst="rect">
            <a:avLst/>
          </a:prstGeom>
        </p:spPr>
        <p:txBody>
          <a:bodyPr lIns="360000" anchor="ctr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17B40D71-1736-97D7-C304-5843F723A6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"/>
            <a:ext cx="24382413" cy="6588000"/>
          </a:xfrm>
          <a:prstGeom prst="rect">
            <a:avLst/>
          </a:prstGeom>
          <a:solidFill>
            <a:schemeClr val="bg1"/>
          </a:solidFill>
          <a:effectLst/>
        </p:spPr>
        <p:txBody>
          <a:bodyPr vert="horz" lIns="72000" tIns="72000" rIns="72000" bIns="1044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on the icon to add an image in this place-holder</a:t>
            </a:r>
            <a:endParaRPr lang="en-GB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1D0A228-3007-7188-8589-94C48A55AB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536872" y="7405688"/>
            <a:ext cx="11110912" cy="379095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830470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gacy two levels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9185B8-DC54-A513-D592-EF4C531D96B7}"/>
              </a:ext>
            </a:extLst>
          </p:cNvPr>
          <p:cNvSpPr/>
          <p:nvPr userDrawn="1"/>
        </p:nvSpPr>
        <p:spPr>
          <a:xfrm>
            <a:off x="0" y="-45"/>
            <a:ext cx="12191206" cy="11555458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solidFill>
              <a:schemeClr val="accent1">
                <a:shade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 b="0" i="0" dirty="0">
              <a:latin typeface="Rubik" pitchFamily="2" charset="-79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6DA249-6B49-4AFB-88FC-DF2A8E6FCC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2191207" y="-45"/>
            <a:ext cx="12191206" cy="11555454"/>
          </a:xfrm>
          <a:prstGeom prst="rect">
            <a:avLst/>
          </a:prstGeom>
          <a:noFill/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on the icon to add an image in this place-holder</a:t>
            </a:r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A6BA76B2-A261-4CFB-B331-B23667791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8" y="3257550"/>
            <a:ext cx="10764000" cy="4148131"/>
          </a:xfrm>
          <a:prstGeom prst="rect">
            <a:avLst/>
          </a:prstGeom>
          <a:noFill/>
        </p:spPr>
        <p:txBody>
          <a:bodyPr lIns="252000" tIns="180000" rIns="180000" bIns="180000" anchor="ctr"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0520B0-C266-427C-AAEA-F49ADDE2480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06436" y="12278450"/>
            <a:ext cx="17245013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7315A0-F34A-348A-F585-0964704E91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6436" y="7780338"/>
            <a:ext cx="10763250" cy="3409950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18852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gacy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2B73B7-2F0B-596D-7EDB-AB09725D34BB}"/>
              </a:ext>
            </a:extLst>
          </p:cNvPr>
          <p:cNvSpPr/>
          <p:nvPr userDrawn="1"/>
        </p:nvSpPr>
        <p:spPr>
          <a:xfrm>
            <a:off x="669925" y="8173324"/>
            <a:ext cx="15123600" cy="338209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>
            <a:normAutofit/>
          </a:bodyPr>
          <a:lstStyle/>
          <a:p>
            <a:pPr algn="ctr"/>
            <a:endParaRPr lang="en-DK" sz="1600" b="0" i="0" dirty="0">
              <a:solidFill>
                <a:schemeClr val="bg1"/>
              </a:solidFill>
              <a:latin typeface="Rubik" pitchFamily="2" charset="-79"/>
            </a:endParaRPr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CED5DF75-175C-72E1-BFF4-DFA8460428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438" y="3257548"/>
            <a:ext cx="11484767" cy="4918809"/>
          </a:xfrm>
          <a:solidFill>
            <a:schemeClr val="bg1"/>
          </a:solidFill>
          <a:ln w="50800" cap="rnd">
            <a:noFill/>
            <a:round/>
          </a:ln>
          <a:effectLst/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28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D201B734-4230-2B11-791C-884919C691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791205" y="3257550"/>
            <a:ext cx="7884769" cy="8297864"/>
          </a:xfrm>
          <a:solidFill>
            <a:schemeClr val="bg1"/>
          </a:solidFill>
          <a:ln w="50800" cap="rnd">
            <a:noFill/>
            <a:round/>
          </a:ln>
          <a:effectLst/>
        </p:spPr>
        <p:txBody>
          <a:bodyPr vert="horz" lIns="72000" tIns="72000" rIns="72000" bIns="1188000" rtlCol="0" anchor="ctr" anchorCtr="0">
            <a:normAutofit/>
          </a:bodyPr>
          <a:lstStyle>
            <a:lvl1pPr>
              <a:defRPr lang="en-GB" sz="2400" dirty="0" smtClean="0">
                <a:solidFill>
                  <a:schemeClr val="accent5"/>
                </a:solidFill>
              </a:defRPr>
            </a:lvl1pPr>
          </a:lstStyle>
          <a:p>
            <a:pPr marL="0" marR="0" lvl="0" indent="0" algn="ctr" fontAlgn="auto">
              <a:spcAft>
                <a:spcPts val="0"/>
              </a:spcAft>
              <a:buSzTx/>
              <a:buNone/>
              <a:tabLst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2A5F78-DBD1-3BB0-7933-FC1E3ADCBD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1096963"/>
            <a:ext cx="22969536" cy="143986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Enter title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DD7C7F-453A-D812-FC36-28AC1240FC9E}"/>
              </a:ext>
            </a:extLst>
          </p:cNvPr>
          <p:cNvSpPr/>
          <p:nvPr userDrawn="1"/>
        </p:nvSpPr>
        <p:spPr>
          <a:xfrm>
            <a:off x="12191205" y="3241536"/>
            <a:ext cx="3600000" cy="4931787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15" name="Text Placeholder 26">
            <a:extLst>
              <a:ext uri="{FF2B5EF4-FFF2-40B4-BE49-F238E27FC236}">
                <a16:creationId xmlns:a16="http://schemas.microsoft.com/office/drawing/2014/main" id="{5B61B278-1CF5-FED8-2765-33B0D1F8DF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21" y="8605885"/>
            <a:ext cx="10764001" cy="2520000"/>
          </a:xfrm>
          <a:prstGeom prst="rect">
            <a:avLst/>
          </a:prstGeom>
        </p:spPr>
        <p:txBody>
          <a:bodyPr/>
          <a:lstStyle>
            <a:lvl1pPr>
              <a:lnSpc>
                <a:spcPct val="130000"/>
              </a:lnSpc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130000"/>
              </a:lnSpc>
              <a:buNone/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0" indent="0">
              <a:lnSpc>
                <a:spcPct val="13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0" indent="0">
              <a:lnSpc>
                <a:spcPct val="130000"/>
              </a:lnSpc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25CFEF-5F35-B2E8-BAD8-F9367A09C4AE}"/>
              </a:ext>
            </a:extLst>
          </p:cNvPr>
          <p:cNvGrpSpPr/>
          <p:nvPr userDrawn="1"/>
        </p:nvGrpSpPr>
        <p:grpSpPr>
          <a:xfrm>
            <a:off x="13163319" y="6578542"/>
            <a:ext cx="1655772" cy="1655880"/>
            <a:chOff x="5581650" y="2971800"/>
            <a:chExt cx="914400" cy="9144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4B797F6-F089-7B9C-5D8D-A6D7D4264114}"/>
                </a:ext>
              </a:extLst>
            </p:cNvPr>
            <p:cNvSpPr/>
            <p:nvPr/>
          </p:nvSpPr>
          <p:spPr>
            <a:xfrm>
              <a:off x="5581650" y="2971800"/>
              <a:ext cx="914400" cy="914400"/>
            </a:xfrm>
            <a:prstGeom prst="ellipse">
              <a:avLst/>
            </a:prstGeom>
            <a:solidFill>
              <a:schemeClr val="bg1"/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7200" b="1" i="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Bitter" pitchFamily="2" charset="77"/>
              </a:endParaRPr>
            </a:p>
          </p:txBody>
        </p:sp>
        <p:sp>
          <p:nvSpPr>
            <p:cNvPr id="18" name="Arrow: Chevron 8">
              <a:extLst>
                <a:ext uri="{FF2B5EF4-FFF2-40B4-BE49-F238E27FC236}">
                  <a16:creationId xmlns:a16="http://schemas.microsoft.com/office/drawing/2014/main" id="{8A4D60F1-49E1-B5B0-FB24-049A5F127D24}"/>
                </a:ext>
              </a:extLst>
            </p:cNvPr>
            <p:cNvSpPr/>
            <p:nvPr/>
          </p:nvSpPr>
          <p:spPr>
            <a:xfrm>
              <a:off x="5887234" y="3237710"/>
              <a:ext cx="366712" cy="366712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7200" b="1" i="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Bitter" pitchFamily="2" charset="77"/>
              </a:endParaRPr>
            </a:p>
          </p:txBody>
        </p:sp>
      </p:grp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212BDD-7F7B-BD53-B905-BE16A288F0D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84451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BD6A9-5051-4C55-A319-6AACE0AEF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40"/>
            <a:ext cx="22969537" cy="146208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DE1CA3E-8E07-43D1-8EFE-5A36C3D085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66700" y="3263899"/>
            <a:ext cx="5004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39558FF-EE5B-4B3D-B05F-C9F6432A95BB}"/>
              </a:ext>
            </a:extLst>
          </p:cNvPr>
          <p:cNvCxnSpPr>
            <a:cxnSpLocks/>
          </p:cNvCxnSpPr>
          <p:nvPr userDrawn="1"/>
        </p:nvCxnSpPr>
        <p:spPr>
          <a:xfrm>
            <a:off x="1047650" y="7041481"/>
            <a:ext cx="500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F9BE2F5-74FC-722B-C059-0EFDDCDA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85662"/>
            <a:ext cx="20126325" cy="71278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A092AE0A-A9A8-C351-9490-0A2566AB761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808688" y="3283574"/>
            <a:ext cx="5004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DD15198-08D6-E7E8-267B-0AB0955CF9D3}"/>
              </a:ext>
            </a:extLst>
          </p:cNvPr>
          <p:cNvCxnSpPr>
            <a:cxnSpLocks/>
          </p:cNvCxnSpPr>
          <p:nvPr userDrawn="1"/>
        </p:nvCxnSpPr>
        <p:spPr>
          <a:xfrm>
            <a:off x="6795988" y="7041481"/>
            <a:ext cx="500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6">
            <a:extLst>
              <a:ext uri="{FF2B5EF4-FFF2-40B4-BE49-F238E27FC236}">
                <a16:creationId xmlns:a16="http://schemas.microsoft.com/office/drawing/2014/main" id="{7961B20B-7DF6-5C00-09B8-024EA84D2D0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584171" y="3263899"/>
            <a:ext cx="5004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F103CA6-B81F-A5D8-833D-B23FA5DE0326}"/>
              </a:ext>
            </a:extLst>
          </p:cNvPr>
          <p:cNvCxnSpPr>
            <a:cxnSpLocks/>
          </p:cNvCxnSpPr>
          <p:nvPr userDrawn="1"/>
        </p:nvCxnSpPr>
        <p:spPr>
          <a:xfrm>
            <a:off x="12569725" y="7041481"/>
            <a:ext cx="500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E824374E-DB8B-8BD9-234F-7C1C2353B4E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8311713" y="3263899"/>
            <a:ext cx="5004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0CE754B-3AE9-6028-6CD9-E2AF51869088}"/>
              </a:ext>
            </a:extLst>
          </p:cNvPr>
          <p:cNvCxnSpPr>
            <a:cxnSpLocks/>
          </p:cNvCxnSpPr>
          <p:nvPr userDrawn="1"/>
        </p:nvCxnSpPr>
        <p:spPr>
          <a:xfrm>
            <a:off x="18292663" y="7041481"/>
            <a:ext cx="500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817FC7-E5C9-887A-B587-C3740A007A7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789838" y="7407275"/>
            <a:ext cx="5022850" cy="4148138"/>
          </a:xfrm>
        </p:spPr>
        <p:txBody>
          <a:bodyPr/>
          <a:lstStyle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125BC8C8-8D84-7D81-467F-E47015523C4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38225" y="7407275"/>
            <a:ext cx="5022850" cy="4148138"/>
          </a:xfrm>
        </p:spPr>
        <p:txBody>
          <a:bodyPr/>
          <a:lstStyle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0A9C62F0-B6D5-A341-94B4-E654F5BA16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328695" y="7407275"/>
            <a:ext cx="5022850" cy="4148138"/>
          </a:xfrm>
        </p:spPr>
        <p:txBody>
          <a:bodyPr/>
          <a:lstStyle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BF5C3061-CE67-BB97-A091-DCE60FFED45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577082" y="7407275"/>
            <a:ext cx="5022850" cy="4148138"/>
          </a:xfrm>
        </p:spPr>
        <p:txBody>
          <a:bodyPr/>
          <a:lstStyle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9713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BD6A9-5051-4C55-A319-6AACE0AEF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F68079-C76E-9A93-BB94-99E78362D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83062"/>
            <a:ext cx="20126325" cy="7164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ADEE6A4A-2EC0-F74D-5F72-DD0F707D90E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438" y="3263899"/>
            <a:ext cx="11484768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8F74ECA-B1B6-C2DD-7434-69ABC0AE46ED}"/>
              </a:ext>
            </a:extLst>
          </p:cNvPr>
          <p:cNvCxnSpPr>
            <a:cxnSpLocks/>
          </p:cNvCxnSpPr>
          <p:nvPr userDrawn="1"/>
        </p:nvCxnSpPr>
        <p:spPr>
          <a:xfrm flipV="1">
            <a:off x="706438" y="7045199"/>
            <a:ext cx="11484768" cy="2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icture Placeholder 6">
            <a:extLst>
              <a:ext uri="{FF2B5EF4-FFF2-40B4-BE49-F238E27FC236}">
                <a16:creationId xmlns:a16="http://schemas.microsoft.com/office/drawing/2014/main" id="{2F48D2C6-8106-58E9-CB94-E53D116044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311974" y="3257550"/>
            <a:ext cx="5364001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FD3F7FE-5AFD-1B6B-77E9-EC9E28DFF3EE}"/>
              </a:ext>
            </a:extLst>
          </p:cNvPr>
          <p:cNvCxnSpPr>
            <a:cxnSpLocks/>
          </p:cNvCxnSpPr>
          <p:nvPr userDrawn="1"/>
        </p:nvCxnSpPr>
        <p:spPr>
          <a:xfrm>
            <a:off x="18292926" y="7038851"/>
            <a:ext cx="536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icture Placeholder 6">
            <a:extLst>
              <a:ext uri="{FF2B5EF4-FFF2-40B4-BE49-F238E27FC236}">
                <a16:creationId xmlns:a16="http://schemas.microsoft.com/office/drawing/2014/main" id="{8261BA62-E900-1184-2E97-753093E1142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2551728" y="3257550"/>
            <a:ext cx="5349396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88E046C-992D-0BB3-DAE3-5942DF581CB0}"/>
              </a:ext>
            </a:extLst>
          </p:cNvPr>
          <p:cNvCxnSpPr>
            <a:cxnSpLocks/>
          </p:cNvCxnSpPr>
          <p:nvPr userDrawn="1"/>
        </p:nvCxnSpPr>
        <p:spPr>
          <a:xfrm>
            <a:off x="12537124" y="7038851"/>
            <a:ext cx="5364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642D7A-BFF4-12E0-3A86-7AED1D8713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6438" y="7407275"/>
            <a:ext cx="11483975" cy="414813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7F604D9-B248-C9E0-3AC0-EC9D8939D6C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537125" y="7407275"/>
            <a:ext cx="5414326" cy="414813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177ECBD-10F8-3107-5BBD-5EAACF7F0D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292926" y="7407275"/>
            <a:ext cx="5364000" cy="4148138"/>
          </a:xfrm>
        </p:spPr>
        <p:txBody>
          <a:bodyPr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3008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9CE272C-B930-03DA-09A1-EA18C1397CDA}"/>
              </a:ext>
            </a:extLst>
          </p:cNvPr>
          <p:cNvSpPr/>
          <p:nvPr userDrawn="1"/>
        </p:nvSpPr>
        <p:spPr>
          <a:xfrm>
            <a:off x="309282" y="322729"/>
            <a:ext cx="23747506" cy="13097436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0C957971-AB59-814F-0E56-23E76406F580}"/>
              </a:ext>
            </a:extLst>
          </p:cNvPr>
          <p:cNvSpPr/>
          <p:nvPr userDrawn="1"/>
        </p:nvSpPr>
        <p:spPr>
          <a:xfrm>
            <a:off x="14213278" y="6871447"/>
            <a:ext cx="3738172" cy="3867150"/>
          </a:xfrm>
          <a:custGeom>
            <a:avLst/>
            <a:gdLst>
              <a:gd name="connsiteX0" fmla="*/ 0 w 3867150"/>
              <a:gd name="connsiteY0" fmla="*/ 1933575 h 3867150"/>
              <a:gd name="connsiteX1" fmla="*/ 1933575 w 3867150"/>
              <a:gd name="connsiteY1" fmla="*/ 0 h 3867150"/>
              <a:gd name="connsiteX2" fmla="*/ 3867150 w 3867150"/>
              <a:gd name="connsiteY2" fmla="*/ 1933575 h 3867150"/>
              <a:gd name="connsiteX3" fmla="*/ 1933575 w 3867150"/>
              <a:gd name="connsiteY3" fmla="*/ 3867150 h 3867150"/>
              <a:gd name="connsiteX4" fmla="*/ 0 w 3867150"/>
              <a:gd name="connsiteY4" fmla="*/ 1933575 h 3867150"/>
              <a:gd name="connsiteX0" fmla="*/ 3867150 w 3958590"/>
              <a:gd name="connsiteY0" fmla="*/ 1933575 h 3867150"/>
              <a:gd name="connsiteX1" fmla="*/ 1933575 w 3958590"/>
              <a:gd name="connsiteY1" fmla="*/ 3867150 h 3867150"/>
              <a:gd name="connsiteX2" fmla="*/ 0 w 3958590"/>
              <a:gd name="connsiteY2" fmla="*/ 1933575 h 3867150"/>
              <a:gd name="connsiteX3" fmla="*/ 1933575 w 3958590"/>
              <a:gd name="connsiteY3" fmla="*/ 0 h 3867150"/>
              <a:gd name="connsiteX4" fmla="*/ 3958590 w 3958590"/>
              <a:gd name="connsiteY4" fmla="*/ 2025015 h 3867150"/>
              <a:gd name="connsiteX0" fmla="*/ 3867150 w 3867150"/>
              <a:gd name="connsiteY0" fmla="*/ 1933575 h 3867150"/>
              <a:gd name="connsiteX1" fmla="*/ 1933575 w 3867150"/>
              <a:gd name="connsiteY1" fmla="*/ 3867150 h 3867150"/>
              <a:gd name="connsiteX2" fmla="*/ 0 w 3867150"/>
              <a:gd name="connsiteY2" fmla="*/ 1933575 h 3867150"/>
              <a:gd name="connsiteX3" fmla="*/ 1933575 w 3867150"/>
              <a:gd name="connsiteY3" fmla="*/ 0 h 3867150"/>
              <a:gd name="connsiteX0" fmla="*/ 3867150 w 3867150"/>
              <a:gd name="connsiteY0" fmla="*/ 0 h 1933575"/>
              <a:gd name="connsiteX1" fmla="*/ 1933575 w 3867150"/>
              <a:gd name="connsiteY1" fmla="*/ 1933575 h 1933575"/>
              <a:gd name="connsiteX2" fmla="*/ 0 w 3867150"/>
              <a:gd name="connsiteY2" fmla="*/ 0 h 1933575"/>
              <a:gd name="connsiteX0" fmla="*/ 1933575 w 1933575"/>
              <a:gd name="connsiteY0" fmla="*/ 1933575 h 1933575"/>
              <a:gd name="connsiteX1" fmla="*/ 0 w 1933575"/>
              <a:gd name="connsiteY1" fmla="*/ 0 h 193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3575" h="1933575">
                <a:moveTo>
                  <a:pt x="1933575" y="1933575"/>
                </a:moveTo>
                <a:cubicBezTo>
                  <a:pt x="865691" y="1933575"/>
                  <a:pt x="0" y="1067884"/>
                  <a:pt x="0" y="0"/>
                </a:cubicBezTo>
              </a:path>
            </a:pathLst>
          </a:custGeom>
          <a:noFill/>
          <a:ln w="511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B9704F-FA44-4F84-6557-54D4152BE3DD}"/>
              </a:ext>
            </a:extLst>
          </p:cNvPr>
          <p:cNvSpPr/>
          <p:nvPr userDrawn="1"/>
        </p:nvSpPr>
        <p:spPr>
          <a:xfrm>
            <a:off x="20108910" y="1812925"/>
            <a:ext cx="1447706" cy="1447800"/>
          </a:xfrm>
          <a:prstGeom prst="ellipse">
            <a:avLst/>
          </a:prstGeom>
          <a:solidFill>
            <a:schemeClr val="accent1">
              <a:alpha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67FBAD4-1DF1-3082-C18E-96C4CE110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213279" y="3004297"/>
            <a:ext cx="7733797" cy="7734300"/>
          </a:xfrm>
          <a:prstGeom prst="ellipse">
            <a:avLst/>
          </a:prstGeom>
          <a:noFill/>
        </p:spPr>
        <p:txBody>
          <a:bodyPr lIns="72000" tIns="72000" rIns="72000" bIns="936000" anchor="ctr" anchorCtr="0"/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DE4A6BF-52EC-01C3-DDC7-7349D397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5327650"/>
            <a:ext cx="114855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1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C3BA8401-65AA-C611-1FF1-808EFE403A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7397750"/>
            <a:ext cx="11484767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1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CF8364C-A77D-0DC3-C808-67F7DA681C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46875" y="12282050"/>
            <a:ext cx="716400" cy="71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013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B18870-C0D2-0289-AB19-15E4A664B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FC8DD-7E87-3E47-9F40-9222235C5D65}" type="datetimeFigureOut">
              <a:rPr lang="en-DK" smtClean="0"/>
              <a:t>27/11/2023</a:t>
            </a:fld>
            <a:endParaRPr lang="en-DK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F40FD6D-4952-5BDB-27BF-7663F9E3C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67330F2A-58E9-4D30-2DF5-D973892C7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1796-5593-5349-A609-9F4B7AECCDC2}" type="slidenum">
              <a:rPr lang="en-DK" smtClean="0"/>
              <a:t>‹#›</a:t>
            </a:fld>
            <a:endParaRPr lang="en-DK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3B66602-7A17-6156-6037-1CA42191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Bitter Semi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DK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6D463E-E43F-DDBD-29C5-502642131C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14725" y="3257550"/>
            <a:ext cx="17318038" cy="82978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1392578309"/>
      </p:ext>
    </p:extLst>
  </p:cSld>
  <p:clrMapOvr>
    <a:masterClrMapping/>
  </p:clrMapOvr>
  <p:hf sldNum="0"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9CE272C-B930-03DA-09A1-EA18C1397CDA}"/>
              </a:ext>
            </a:extLst>
          </p:cNvPr>
          <p:cNvSpPr/>
          <p:nvPr userDrawn="1"/>
        </p:nvSpPr>
        <p:spPr>
          <a:xfrm>
            <a:off x="309282" y="322729"/>
            <a:ext cx="23747506" cy="13097436"/>
          </a:xfrm>
          <a:prstGeom prst="rect">
            <a:avLst/>
          </a:prstGeom>
          <a:solidFill>
            <a:schemeClr val="accent2">
              <a:lumMod val="20000"/>
              <a:lumOff val="80000"/>
              <a:alpha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0C957971-AB59-814F-0E56-23E76406F580}"/>
              </a:ext>
            </a:extLst>
          </p:cNvPr>
          <p:cNvSpPr/>
          <p:nvPr userDrawn="1"/>
        </p:nvSpPr>
        <p:spPr>
          <a:xfrm>
            <a:off x="14213278" y="6871447"/>
            <a:ext cx="3738172" cy="3867150"/>
          </a:xfrm>
          <a:custGeom>
            <a:avLst/>
            <a:gdLst>
              <a:gd name="connsiteX0" fmla="*/ 0 w 3867150"/>
              <a:gd name="connsiteY0" fmla="*/ 1933575 h 3867150"/>
              <a:gd name="connsiteX1" fmla="*/ 1933575 w 3867150"/>
              <a:gd name="connsiteY1" fmla="*/ 0 h 3867150"/>
              <a:gd name="connsiteX2" fmla="*/ 3867150 w 3867150"/>
              <a:gd name="connsiteY2" fmla="*/ 1933575 h 3867150"/>
              <a:gd name="connsiteX3" fmla="*/ 1933575 w 3867150"/>
              <a:gd name="connsiteY3" fmla="*/ 3867150 h 3867150"/>
              <a:gd name="connsiteX4" fmla="*/ 0 w 3867150"/>
              <a:gd name="connsiteY4" fmla="*/ 1933575 h 3867150"/>
              <a:gd name="connsiteX0" fmla="*/ 3867150 w 3958590"/>
              <a:gd name="connsiteY0" fmla="*/ 1933575 h 3867150"/>
              <a:gd name="connsiteX1" fmla="*/ 1933575 w 3958590"/>
              <a:gd name="connsiteY1" fmla="*/ 3867150 h 3867150"/>
              <a:gd name="connsiteX2" fmla="*/ 0 w 3958590"/>
              <a:gd name="connsiteY2" fmla="*/ 1933575 h 3867150"/>
              <a:gd name="connsiteX3" fmla="*/ 1933575 w 3958590"/>
              <a:gd name="connsiteY3" fmla="*/ 0 h 3867150"/>
              <a:gd name="connsiteX4" fmla="*/ 3958590 w 3958590"/>
              <a:gd name="connsiteY4" fmla="*/ 2025015 h 3867150"/>
              <a:gd name="connsiteX0" fmla="*/ 3867150 w 3867150"/>
              <a:gd name="connsiteY0" fmla="*/ 1933575 h 3867150"/>
              <a:gd name="connsiteX1" fmla="*/ 1933575 w 3867150"/>
              <a:gd name="connsiteY1" fmla="*/ 3867150 h 3867150"/>
              <a:gd name="connsiteX2" fmla="*/ 0 w 3867150"/>
              <a:gd name="connsiteY2" fmla="*/ 1933575 h 3867150"/>
              <a:gd name="connsiteX3" fmla="*/ 1933575 w 3867150"/>
              <a:gd name="connsiteY3" fmla="*/ 0 h 3867150"/>
              <a:gd name="connsiteX0" fmla="*/ 3867150 w 3867150"/>
              <a:gd name="connsiteY0" fmla="*/ 0 h 1933575"/>
              <a:gd name="connsiteX1" fmla="*/ 1933575 w 3867150"/>
              <a:gd name="connsiteY1" fmla="*/ 1933575 h 1933575"/>
              <a:gd name="connsiteX2" fmla="*/ 0 w 3867150"/>
              <a:gd name="connsiteY2" fmla="*/ 0 h 1933575"/>
              <a:gd name="connsiteX0" fmla="*/ 1933575 w 1933575"/>
              <a:gd name="connsiteY0" fmla="*/ 1933575 h 1933575"/>
              <a:gd name="connsiteX1" fmla="*/ 0 w 1933575"/>
              <a:gd name="connsiteY1" fmla="*/ 0 h 193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3575" h="1933575">
                <a:moveTo>
                  <a:pt x="1933575" y="1933575"/>
                </a:moveTo>
                <a:cubicBezTo>
                  <a:pt x="865691" y="1933575"/>
                  <a:pt x="0" y="1067884"/>
                  <a:pt x="0" y="0"/>
                </a:cubicBezTo>
              </a:path>
            </a:pathLst>
          </a:custGeom>
          <a:noFill/>
          <a:ln w="5111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B9704F-FA44-4F84-6557-54D4152BE3DD}"/>
              </a:ext>
            </a:extLst>
          </p:cNvPr>
          <p:cNvSpPr/>
          <p:nvPr userDrawn="1"/>
        </p:nvSpPr>
        <p:spPr>
          <a:xfrm>
            <a:off x="20108910" y="1812925"/>
            <a:ext cx="1447706" cy="1447800"/>
          </a:xfrm>
          <a:prstGeom prst="ellipse">
            <a:avLst/>
          </a:prstGeom>
          <a:solidFill>
            <a:schemeClr val="accent2">
              <a:alpha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67FBAD4-1DF1-3082-C18E-96C4CE110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213279" y="3004297"/>
            <a:ext cx="7733797" cy="7734300"/>
          </a:xfrm>
          <a:prstGeom prst="ellipse">
            <a:avLst/>
          </a:prstGeom>
          <a:noFill/>
        </p:spPr>
        <p:txBody>
          <a:bodyPr lIns="72000" tIns="72000" rIns="72000" bIns="936000" anchor="ctr" anchorCtr="0"/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DE4A6BF-52EC-01C3-DDC7-7349D397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5327650"/>
            <a:ext cx="114855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2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C3BA8401-65AA-C611-1FF1-808EFE403A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7397750"/>
            <a:ext cx="11484767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2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62EBF2F-31DA-0EEF-3D37-57240EF68B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46875" y="12282050"/>
            <a:ext cx="716400" cy="71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50090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Cha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9CE272C-B930-03DA-09A1-EA18C1397CDA}"/>
              </a:ext>
            </a:extLst>
          </p:cNvPr>
          <p:cNvSpPr/>
          <p:nvPr userDrawn="1"/>
        </p:nvSpPr>
        <p:spPr>
          <a:xfrm>
            <a:off x="309282" y="322729"/>
            <a:ext cx="23747506" cy="13097436"/>
          </a:xfrm>
          <a:prstGeom prst="rect">
            <a:avLst/>
          </a:prstGeom>
          <a:solidFill>
            <a:schemeClr val="accent4">
              <a:lumMod val="20000"/>
              <a:lumOff val="80000"/>
              <a:alpha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0C957971-AB59-814F-0E56-23E76406F580}"/>
              </a:ext>
            </a:extLst>
          </p:cNvPr>
          <p:cNvSpPr/>
          <p:nvPr userDrawn="1"/>
        </p:nvSpPr>
        <p:spPr>
          <a:xfrm>
            <a:off x="14213278" y="6871447"/>
            <a:ext cx="3738172" cy="3867150"/>
          </a:xfrm>
          <a:custGeom>
            <a:avLst/>
            <a:gdLst>
              <a:gd name="connsiteX0" fmla="*/ 0 w 3867150"/>
              <a:gd name="connsiteY0" fmla="*/ 1933575 h 3867150"/>
              <a:gd name="connsiteX1" fmla="*/ 1933575 w 3867150"/>
              <a:gd name="connsiteY1" fmla="*/ 0 h 3867150"/>
              <a:gd name="connsiteX2" fmla="*/ 3867150 w 3867150"/>
              <a:gd name="connsiteY2" fmla="*/ 1933575 h 3867150"/>
              <a:gd name="connsiteX3" fmla="*/ 1933575 w 3867150"/>
              <a:gd name="connsiteY3" fmla="*/ 3867150 h 3867150"/>
              <a:gd name="connsiteX4" fmla="*/ 0 w 3867150"/>
              <a:gd name="connsiteY4" fmla="*/ 1933575 h 3867150"/>
              <a:gd name="connsiteX0" fmla="*/ 3867150 w 3958590"/>
              <a:gd name="connsiteY0" fmla="*/ 1933575 h 3867150"/>
              <a:gd name="connsiteX1" fmla="*/ 1933575 w 3958590"/>
              <a:gd name="connsiteY1" fmla="*/ 3867150 h 3867150"/>
              <a:gd name="connsiteX2" fmla="*/ 0 w 3958590"/>
              <a:gd name="connsiteY2" fmla="*/ 1933575 h 3867150"/>
              <a:gd name="connsiteX3" fmla="*/ 1933575 w 3958590"/>
              <a:gd name="connsiteY3" fmla="*/ 0 h 3867150"/>
              <a:gd name="connsiteX4" fmla="*/ 3958590 w 3958590"/>
              <a:gd name="connsiteY4" fmla="*/ 2025015 h 3867150"/>
              <a:gd name="connsiteX0" fmla="*/ 3867150 w 3867150"/>
              <a:gd name="connsiteY0" fmla="*/ 1933575 h 3867150"/>
              <a:gd name="connsiteX1" fmla="*/ 1933575 w 3867150"/>
              <a:gd name="connsiteY1" fmla="*/ 3867150 h 3867150"/>
              <a:gd name="connsiteX2" fmla="*/ 0 w 3867150"/>
              <a:gd name="connsiteY2" fmla="*/ 1933575 h 3867150"/>
              <a:gd name="connsiteX3" fmla="*/ 1933575 w 3867150"/>
              <a:gd name="connsiteY3" fmla="*/ 0 h 3867150"/>
              <a:gd name="connsiteX0" fmla="*/ 3867150 w 3867150"/>
              <a:gd name="connsiteY0" fmla="*/ 0 h 1933575"/>
              <a:gd name="connsiteX1" fmla="*/ 1933575 w 3867150"/>
              <a:gd name="connsiteY1" fmla="*/ 1933575 h 1933575"/>
              <a:gd name="connsiteX2" fmla="*/ 0 w 3867150"/>
              <a:gd name="connsiteY2" fmla="*/ 0 h 1933575"/>
              <a:gd name="connsiteX0" fmla="*/ 1933575 w 1933575"/>
              <a:gd name="connsiteY0" fmla="*/ 1933575 h 1933575"/>
              <a:gd name="connsiteX1" fmla="*/ 0 w 1933575"/>
              <a:gd name="connsiteY1" fmla="*/ 0 h 193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3575" h="1933575">
                <a:moveTo>
                  <a:pt x="1933575" y="1933575"/>
                </a:moveTo>
                <a:cubicBezTo>
                  <a:pt x="865691" y="1933575"/>
                  <a:pt x="0" y="1067884"/>
                  <a:pt x="0" y="0"/>
                </a:cubicBezTo>
              </a:path>
            </a:pathLst>
          </a:custGeom>
          <a:noFill/>
          <a:ln w="5111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B9704F-FA44-4F84-6557-54D4152BE3DD}"/>
              </a:ext>
            </a:extLst>
          </p:cNvPr>
          <p:cNvSpPr/>
          <p:nvPr userDrawn="1"/>
        </p:nvSpPr>
        <p:spPr>
          <a:xfrm>
            <a:off x="20108910" y="1812925"/>
            <a:ext cx="1447706" cy="1447800"/>
          </a:xfrm>
          <a:prstGeom prst="ellipse">
            <a:avLst/>
          </a:prstGeom>
          <a:solidFill>
            <a:schemeClr val="accent4">
              <a:alpha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67FBAD4-1DF1-3082-C18E-96C4CE110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213279" y="3004297"/>
            <a:ext cx="7733797" cy="7734300"/>
          </a:xfrm>
          <a:prstGeom prst="ellipse">
            <a:avLst/>
          </a:prstGeom>
          <a:noFill/>
        </p:spPr>
        <p:txBody>
          <a:bodyPr lIns="72000" tIns="72000" rIns="72000" bIns="936000" anchor="ctr" anchorCtr="0"/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DE4A6BF-52EC-01C3-DDC7-7349D397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5327650"/>
            <a:ext cx="114855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4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C3BA8401-65AA-C611-1FF1-808EFE403A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7397750"/>
            <a:ext cx="11484767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4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7BB0D23-C24C-839B-A699-81F57076CC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46875" y="12282050"/>
            <a:ext cx="716400" cy="71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897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9CE272C-B930-03DA-09A1-EA18C1397CDA}"/>
              </a:ext>
            </a:extLst>
          </p:cNvPr>
          <p:cNvSpPr/>
          <p:nvPr userDrawn="1"/>
        </p:nvSpPr>
        <p:spPr>
          <a:xfrm>
            <a:off x="309282" y="322729"/>
            <a:ext cx="23747506" cy="13097436"/>
          </a:xfrm>
          <a:prstGeom prst="rect">
            <a:avLst/>
          </a:prstGeom>
          <a:solidFill>
            <a:schemeClr val="accent3">
              <a:lumMod val="20000"/>
              <a:lumOff val="80000"/>
              <a:alpha val="9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3" name="Oval 7">
            <a:extLst>
              <a:ext uri="{FF2B5EF4-FFF2-40B4-BE49-F238E27FC236}">
                <a16:creationId xmlns:a16="http://schemas.microsoft.com/office/drawing/2014/main" id="{0C957971-AB59-814F-0E56-23E76406F580}"/>
              </a:ext>
            </a:extLst>
          </p:cNvPr>
          <p:cNvSpPr/>
          <p:nvPr userDrawn="1"/>
        </p:nvSpPr>
        <p:spPr>
          <a:xfrm>
            <a:off x="14213278" y="6871447"/>
            <a:ext cx="3738172" cy="3867150"/>
          </a:xfrm>
          <a:custGeom>
            <a:avLst/>
            <a:gdLst>
              <a:gd name="connsiteX0" fmla="*/ 0 w 3867150"/>
              <a:gd name="connsiteY0" fmla="*/ 1933575 h 3867150"/>
              <a:gd name="connsiteX1" fmla="*/ 1933575 w 3867150"/>
              <a:gd name="connsiteY1" fmla="*/ 0 h 3867150"/>
              <a:gd name="connsiteX2" fmla="*/ 3867150 w 3867150"/>
              <a:gd name="connsiteY2" fmla="*/ 1933575 h 3867150"/>
              <a:gd name="connsiteX3" fmla="*/ 1933575 w 3867150"/>
              <a:gd name="connsiteY3" fmla="*/ 3867150 h 3867150"/>
              <a:gd name="connsiteX4" fmla="*/ 0 w 3867150"/>
              <a:gd name="connsiteY4" fmla="*/ 1933575 h 3867150"/>
              <a:gd name="connsiteX0" fmla="*/ 3867150 w 3958590"/>
              <a:gd name="connsiteY0" fmla="*/ 1933575 h 3867150"/>
              <a:gd name="connsiteX1" fmla="*/ 1933575 w 3958590"/>
              <a:gd name="connsiteY1" fmla="*/ 3867150 h 3867150"/>
              <a:gd name="connsiteX2" fmla="*/ 0 w 3958590"/>
              <a:gd name="connsiteY2" fmla="*/ 1933575 h 3867150"/>
              <a:gd name="connsiteX3" fmla="*/ 1933575 w 3958590"/>
              <a:gd name="connsiteY3" fmla="*/ 0 h 3867150"/>
              <a:gd name="connsiteX4" fmla="*/ 3958590 w 3958590"/>
              <a:gd name="connsiteY4" fmla="*/ 2025015 h 3867150"/>
              <a:gd name="connsiteX0" fmla="*/ 3867150 w 3867150"/>
              <a:gd name="connsiteY0" fmla="*/ 1933575 h 3867150"/>
              <a:gd name="connsiteX1" fmla="*/ 1933575 w 3867150"/>
              <a:gd name="connsiteY1" fmla="*/ 3867150 h 3867150"/>
              <a:gd name="connsiteX2" fmla="*/ 0 w 3867150"/>
              <a:gd name="connsiteY2" fmla="*/ 1933575 h 3867150"/>
              <a:gd name="connsiteX3" fmla="*/ 1933575 w 3867150"/>
              <a:gd name="connsiteY3" fmla="*/ 0 h 3867150"/>
              <a:gd name="connsiteX0" fmla="*/ 3867150 w 3867150"/>
              <a:gd name="connsiteY0" fmla="*/ 0 h 1933575"/>
              <a:gd name="connsiteX1" fmla="*/ 1933575 w 3867150"/>
              <a:gd name="connsiteY1" fmla="*/ 1933575 h 1933575"/>
              <a:gd name="connsiteX2" fmla="*/ 0 w 3867150"/>
              <a:gd name="connsiteY2" fmla="*/ 0 h 1933575"/>
              <a:gd name="connsiteX0" fmla="*/ 1933575 w 1933575"/>
              <a:gd name="connsiteY0" fmla="*/ 1933575 h 1933575"/>
              <a:gd name="connsiteX1" fmla="*/ 0 w 1933575"/>
              <a:gd name="connsiteY1" fmla="*/ 0 h 193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3575" h="1933575">
                <a:moveTo>
                  <a:pt x="1933575" y="1933575"/>
                </a:moveTo>
                <a:cubicBezTo>
                  <a:pt x="865691" y="1933575"/>
                  <a:pt x="0" y="1067884"/>
                  <a:pt x="0" y="0"/>
                </a:cubicBezTo>
              </a:path>
            </a:pathLst>
          </a:custGeom>
          <a:noFill/>
          <a:ln w="511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EB9704F-FA44-4F84-6557-54D4152BE3DD}"/>
              </a:ext>
            </a:extLst>
          </p:cNvPr>
          <p:cNvSpPr/>
          <p:nvPr userDrawn="1"/>
        </p:nvSpPr>
        <p:spPr>
          <a:xfrm>
            <a:off x="20108910" y="1812925"/>
            <a:ext cx="1447706" cy="1447800"/>
          </a:xfrm>
          <a:prstGeom prst="ellipse">
            <a:avLst/>
          </a:prstGeom>
          <a:solidFill>
            <a:schemeClr val="accent3">
              <a:alpha val="4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7200" b="0" i="0" dirty="0">
              <a:latin typeface="Bitter" pitchFamily="2" charset="77"/>
            </a:endParaRPr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967FBAD4-1DF1-3082-C18E-96C4CE110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213279" y="3004297"/>
            <a:ext cx="7733797" cy="7734300"/>
          </a:xfrm>
          <a:prstGeom prst="ellipse">
            <a:avLst/>
          </a:prstGeom>
          <a:noFill/>
        </p:spPr>
        <p:txBody>
          <a:bodyPr lIns="72000" tIns="72000" rIns="72000" bIns="936000" anchor="ctr" anchorCtr="0"/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DE4A6BF-52EC-01C3-DDC7-7349D3974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6438" y="5327650"/>
            <a:ext cx="11485562" cy="2070100"/>
          </a:xfrm>
          <a:noFill/>
        </p:spPr>
        <p:txBody>
          <a:bodyPr wrap="square" lIns="72000" tIns="72000" rIns="72000" bIns="72000" rtlCol="0">
            <a:normAutofit/>
          </a:bodyPr>
          <a:lstStyle>
            <a:lvl1pPr algn="ctr">
              <a:defRPr lang="en-GB" sz="9600" b="1" i="0">
                <a:solidFill>
                  <a:schemeClr val="accent3"/>
                </a:solidFill>
                <a:latin typeface="Bitter SemiBold" pitchFamily="2" charset="77"/>
                <a:ea typeface="+mn-ea"/>
                <a:cs typeface="+mn-cs"/>
              </a:defRPr>
            </a:lvl1pPr>
          </a:lstStyle>
          <a:p>
            <a:pPr marL="0" lvl="0" algn="ctr">
              <a:buClr>
                <a:schemeClr val="accent1"/>
              </a:buClr>
            </a:pPr>
            <a:r>
              <a:rPr lang="en-US" dirty="0"/>
              <a:t>Thank you!</a:t>
            </a:r>
            <a:endParaRPr lang="en-GB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C3BA8401-65AA-C611-1FF1-808EFE403A0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6438" y="7397750"/>
            <a:ext cx="11484767" cy="2089150"/>
          </a:xfrm>
        </p:spPr>
        <p:txBody>
          <a:bodyPr>
            <a:normAutofit/>
          </a:bodyPr>
          <a:lstStyle>
            <a:lvl1pPr marL="0" indent="0" algn="ctr">
              <a:lnSpc>
                <a:spcPct val="150000"/>
              </a:lnSpc>
              <a:buNone/>
              <a:defRPr sz="2400" b="0" i="0">
                <a:solidFill>
                  <a:schemeClr val="accent3"/>
                </a:solidFill>
                <a:latin typeface="+mn-lt"/>
                <a:ea typeface="Roboto" panose="02000000000000000000" pitchFamily="2" charset="0"/>
                <a:cs typeface="Rubik Medium" pitchFamily="2" charset="-79"/>
              </a:defRPr>
            </a:lvl1pPr>
            <a:lvl2pPr marL="914354" indent="0">
              <a:buNone/>
              <a:defRPr>
                <a:solidFill>
                  <a:schemeClr val="bg1"/>
                </a:solidFill>
              </a:defRPr>
            </a:lvl2pPr>
            <a:lvl3pPr marL="1828709" indent="0">
              <a:buNone/>
              <a:defRPr>
                <a:solidFill>
                  <a:schemeClr val="bg1"/>
                </a:solidFill>
              </a:defRPr>
            </a:lvl3pPr>
            <a:lvl4pPr marL="2743063" indent="0">
              <a:buNone/>
              <a:defRPr>
                <a:solidFill>
                  <a:schemeClr val="bg1"/>
                </a:solidFill>
              </a:defRPr>
            </a:lvl4pPr>
            <a:lvl5pPr marL="3657417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Name | </a:t>
            </a:r>
            <a:r>
              <a:rPr lang="en-US" dirty="0" err="1"/>
              <a:t>email@gbif.org</a:t>
            </a:r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0BD7932-B0F3-F981-BFF5-1666ACC47A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46875" y="12282050"/>
            <a:ext cx="716400" cy="71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24667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438" y="3257550"/>
            <a:ext cx="22969538" cy="34272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7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9650" y="7405689"/>
            <a:ext cx="17283113" cy="41497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484769DA-4874-9BE6-B599-D3B3E39EA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10FCF8F-3D12-2C2F-9C33-9F9FB80CE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1372AB4-83B4-5FE6-4067-AB2E60F37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8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6438" y="3270258"/>
            <a:ext cx="11129208" cy="8285155"/>
          </a:xfrm>
          <a:prstGeom prst="rect">
            <a:avLst/>
          </a:prstGeom>
        </p:spPr>
        <p:txBody>
          <a:bodyPr l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46767" y="3270252"/>
            <a:ext cx="11129207" cy="8285155"/>
          </a:xfrm>
          <a:prstGeom prst="rect">
            <a:avLst/>
          </a:prstGeom>
        </p:spPr>
        <p:txBody>
          <a:bodyPr l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2E86E62C-E059-2543-3439-738DD31A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019CD230-CF64-5E7A-95A8-8C6CE56EB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88A44A3-61E6-51AE-E0CC-9A759F16F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77E7A4A-4032-B5B8-EB0E-555AA072E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7170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71" y="3270250"/>
            <a:ext cx="11123843" cy="1406520"/>
          </a:xfrm>
          <a:prstGeom prst="rect">
            <a:avLst/>
          </a:prstGeom>
        </p:spPr>
        <p:txBody>
          <a:bodyPr lIns="360000" anchor="b">
            <a:normAutofit/>
          </a:bodyPr>
          <a:lstStyle>
            <a:lvl1pPr marL="0" indent="0">
              <a:buNone/>
              <a:defRPr sz="3600" b="1" i="0">
                <a:latin typeface="Bitter" pitchFamily="2" charset="77"/>
                <a:cs typeface="Rubik SemiBold" pitchFamily="2" charset="-79"/>
              </a:defRPr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4371" y="5029218"/>
            <a:ext cx="11123843" cy="6526201"/>
          </a:xfrm>
          <a:prstGeom prst="rect">
            <a:avLst/>
          </a:prstGeom>
        </p:spPr>
        <p:txBody>
          <a:bodyPr l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544200" y="3270250"/>
            <a:ext cx="11123842" cy="1406515"/>
          </a:xfrm>
          <a:prstGeom prst="rect">
            <a:avLst/>
          </a:prstGeom>
        </p:spPr>
        <p:txBody>
          <a:bodyPr lIns="360000" rIns="90000" anchor="b">
            <a:normAutofit/>
          </a:bodyPr>
          <a:lstStyle>
            <a:lvl1pPr marL="0" indent="0">
              <a:buNone/>
              <a:defRPr sz="3600" b="1" i="0">
                <a:latin typeface="Bitter" pitchFamily="2" charset="77"/>
              </a:defRPr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544199" y="5029213"/>
            <a:ext cx="11123841" cy="6526200"/>
          </a:xfrm>
          <a:prstGeom prst="rect">
            <a:avLst/>
          </a:prstGeom>
        </p:spPr>
        <p:txBody>
          <a:bodyPr lIns="18000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6F9A879-D683-E7DD-2950-E801B75C7E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F33E26E5-95DB-DFA7-0027-980DA088F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64BDFE52-C892-4960-3A8A-2B9B8779A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217B40B-F536-62FC-029A-1D9B618A5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914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15CC5E-3479-03A3-BB3E-3DC0A6E6C8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936D3FF-8A9C-ABAB-ED2C-E5A2113B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528BEA-90F8-72E9-3901-C396E8E8E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8EC18B9-A1DA-A841-1AD6-9E885ABF1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498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2321792"/>
      </p:ext>
    </p:extLst>
  </p:cSld>
  <p:clrMapOvr>
    <a:masterClrMapping/>
  </p:clrMapOvr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grey background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15CC5E-3479-03A3-BB3E-3DC0A6E6C8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936D3FF-8A9C-ABAB-ED2C-E5A2113B4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5528BEA-90F8-72E9-3901-C396E8E8E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8EC18B9-A1DA-A841-1AD6-9E885ABF1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6347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green background">
    <p:bg>
      <p:bgPr>
        <a:solidFill>
          <a:schemeClr val="accent1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771985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7"/>
          </a:xfrm>
          <a:prstGeom prst="rect">
            <a:avLst/>
          </a:prstGeom>
        </p:spPr>
        <p:txBody>
          <a:bodyPr anchor="b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6B1FF849-2E79-31DC-A9D0-A5E013553F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042B5BB-8761-583B-C9E9-0684AA759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E79F567-DAFF-C167-4622-FCF227998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0D8CEF-47A6-AC8D-D9C4-85E4695FF0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14725" y="3257550"/>
            <a:ext cx="17318038" cy="82978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37136552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grey background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524110"/>
      </p:ext>
    </p:extLst>
  </p:cSld>
  <p:clrMapOvr>
    <a:masterClrMapping/>
  </p:clrMapOvr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139" y="1074738"/>
            <a:ext cx="9310959" cy="352438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5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550" y="1074739"/>
            <a:ext cx="12912724" cy="10480672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139" y="5327649"/>
            <a:ext cx="9310688" cy="62277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8F495614-5246-564F-2E48-1464563820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02DA96CE-4360-ABC3-5901-7D03AB08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C1081AF-46CC-9871-0051-84767126D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60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682843" y="1074739"/>
            <a:ext cx="13993132" cy="104806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accent1"/>
                </a:solidFill>
              </a:defRPr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F181B5-CF20-B7EE-BFBC-ED85B8E32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8" y="1074739"/>
            <a:ext cx="8616405" cy="3892912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56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8697A69-5C84-6B36-7672-9553F731F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438" y="5327650"/>
            <a:ext cx="8604250" cy="6227763"/>
          </a:xfrm>
          <a:prstGeom prst="rect">
            <a:avLst/>
          </a:prstGeom>
        </p:spPr>
        <p:txBody>
          <a:bodyPr lIns="360000"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5D930809-2E23-55F1-6CC4-DC02627C05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3C8C172-B1EF-1A0D-2C65-5C5C507C3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814790E-488E-2C13-95B2-709C3429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018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56837" cy="146208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6437" y="3257550"/>
            <a:ext cx="22969537" cy="82978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CFFF03D6-67FD-DDAF-3CC8-DDB97F76F1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8829B03-B83E-3DAC-381F-CC1450945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4320DC17-CBC0-B435-6E3F-6C98F8EAC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42429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779276" y="1074740"/>
            <a:ext cx="7883999" cy="10480673"/>
          </a:xfrm>
          <a:prstGeom prst="rect">
            <a:avLst/>
          </a:prstGeom>
        </p:spPr>
        <p:txBody>
          <a:bodyPr vert="eaVert" anchor="ctr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6438" y="1074739"/>
            <a:ext cx="14365288" cy="10477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F38C285-16D9-22AD-6F61-6DBF9020B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42400" y="12283937"/>
            <a:ext cx="5761037" cy="7207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65F553BA-CAFF-E11C-7C43-3C6FABE1C3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6438" y="12277726"/>
            <a:ext cx="5724525" cy="720724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C764DE79-268F-4C1A-8933-263129D2AF90}" type="datetimeFigureOut">
              <a:rPr lang="en-US" smtClean="0"/>
              <a:pPr/>
              <a:t>11/27/23</a:t>
            </a:fld>
            <a:endParaRPr lang="en-US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9ADF053-EE38-DB21-8098-13B5B8A91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626000" y="12290148"/>
            <a:ext cx="5759451" cy="72072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50000"/>
              </a:lnSpc>
              <a:defRPr b="0" i="0">
                <a:latin typeface="Rubik Medium" pitchFamily="2" charset="-79"/>
                <a:cs typeface="Rubik Medium" pitchFamily="2" charset="-79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535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04A5F-C873-4F0E-9E5A-34F86096C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9"/>
            <a:ext cx="21566187" cy="1462086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216C3-064B-42A2-A420-78C79A2E8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09788" y="5327651"/>
            <a:ext cx="8640762" cy="41592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95847F-362D-4D61-A38C-6A82B96E853F}"/>
              </a:ext>
            </a:extLst>
          </p:cNvPr>
          <p:cNvCxnSpPr>
            <a:cxnSpLocks/>
          </p:cNvCxnSpPr>
          <p:nvPr userDrawn="1"/>
        </p:nvCxnSpPr>
        <p:spPr>
          <a:xfrm>
            <a:off x="0" y="12344400"/>
            <a:ext cx="24382413" cy="0"/>
          </a:xfrm>
          <a:prstGeom prst="line">
            <a:avLst/>
          </a:prstGeom>
          <a:ln w="25400" cap="rnd">
            <a:solidFill>
              <a:schemeClr val="bg2"/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ECF388-92B3-A47A-EFBA-549911128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1B3D82-BEF3-B0FF-EE57-B2A01FF6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B29B8E-4E72-3EE5-EB0D-3A669D31B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A1796-5593-5349-A609-9F4B7AECCDC2}" type="slidenum">
              <a:rPr lang="en-DK" smtClean="0"/>
              <a:pPr/>
              <a:t>‹#›</a:t>
            </a:fld>
            <a:endParaRPr lang="en-DK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2FCB77-5C88-6CE9-DADC-465ED23FAB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0413" y="3257550"/>
            <a:ext cx="10082212" cy="8297863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DK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730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BD6A9-5051-4C55-A319-6AACE0AEF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37" y="1074738"/>
            <a:ext cx="22969537" cy="1462085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F9BE2F5-74FC-722B-C059-0EFDDCDA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6438" y="12283062"/>
            <a:ext cx="20126325" cy="7164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12D1480F-73E2-8A98-8772-80232EF43E0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6438" y="3263899"/>
            <a:ext cx="7308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89419D-758F-414D-B4CF-679E735F9A19}"/>
              </a:ext>
            </a:extLst>
          </p:cNvPr>
          <p:cNvCxnSpPr>
            <a:cxnSpLocks/>
          </p:cNvCxnSpPr>
          <p:nvPr userDrawn="1"/>
        </p:nvCxnSpPr>
        <p:spPr>
          <a:xfrm>
            <a:off x="687388" y="7045200"/>
            <a:ext cx="7308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icture Placeholder 6">
            <a:extLst>
              <a:ext uri="{FF2B5EF4-FFF2-40B4-BE49-F238E27FC236}">
                <a16:creationId xmlns:a16="http://schemas.microsoft.com/office/drawing/2014/main" id="{BBDA6F2B-5039-46EC-92F8-B09302BDBF7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538000" y="3263899"/>
            <a:ext cx="7308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CF7E229-89D8-B311-01B5-71B85323689E}"/>
              </a:ext>
            </a:extLst>
          </p:cNvPr>
          <p:cNvCxnSpPr>
            <a:cxnSpLocks/>
          </p:cNvCxnSpPr>
          <p:nvPr userDrawn="1"/>
        </p:nvCxnSpPr>
        <p:spPr>
          <a:xfrm>
            <a:off x="8518950" y="7045200"/>
            <a:ext cx="7308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icture Placeholder 6">
            <a:extLst>
              <a:ext uri="{FF2B5EF4-FFF2-40B4-BE49-F238E27FC236}">
                <a16:creationId xmlns:a16="http://schemas.microsoft.com/office/drawing/2014/main" id="{8BE96AD9-27EB-4E16-59A5-AE89FBEF868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6350512" y="3263899"/>
            <a:ext cx="7308000" cy="3420000"/>
          </a:xfrm>
          <a:prstGeom prst="rect">
            <a:avLst/>
          </a:prstGeom>
        </p:spPr>
        <p:txBody>
          <a:bodyPr lIns="72000" tIns="36000" rIns="72000" bIns="54000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AFAE3EC-E8C9-BD37-22D6-3FE962D08E11}"/>
              </a:ext>
            </a:extLst>
          </p:cNvPr>
          <p:cNvCxnSpPr>
            <a:cxnSpLocks/>
          </p:cNvCxnSpPr>
          <p:nvPr userDrawn="1"/>
        </p:nvCxnSpPr>
        <p:spPr>
          <a:xfrm>
            <a:off x="16331462" y="7045200"/>
            <a:ext cx="7308000" cy="0"/>
          </a:xfrm>
          <a:prstGeom prst="line">
            <a:avLst/>
          </a:prstGeom>
          <a:ln w="25400" cap="rnd"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905A5B-6E10-C0A8-7993-ACEEA4C853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06438" y="7397750"/>
            <a:ext cx="7308000" cy="4157663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  <a:lvl2pPr>
              <a:lnSpc>
                <a:spcPct val="150000"/>
              </a:lnSpc>
              <a:defRPr sz="2400"/>
            </a:lvl2pPr>
            <a:lvl3pPr>
              <a:lnSpc>
                <a:spcPct val="150000"/>
              </a:lnSpc>
              <a:defRPr sz="2400"/>
            </a:lvl3pPr>
            <a:lvl4pPr>
              <a:lnSpc>
                <a:spcPct val="150000"/>
              </a:lnSpc>
              <a:defRPr sz="2400"/>
            </a:lvl4pPr>
            <a:lvl5pPr>
              <a:lnSpc>
                <a:spcPct val="150000"/>
              </a:lnSpc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814D335-FE50-BD73-453D-CBB9D2488A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38000" y="7411548"/>
            <a:ext cx="7308000" cy="4157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1028102-8217-53B4-A6DC-3EAFAE6D118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6350512" y="7411548"/>
            <a:ext cx="7312763" cy="4157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807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- 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6DA249-6B49-4AFB-88FC-DF2A8E6FCC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70825" y="-46"/>
            <a:ext cx="8642349" cy="13716045"/>
          </a:xfrm>
          <a:prstGeom prst="rect">
            <a:avLst/>
          </a:prstGeom>
          <a:noFill/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18" name="Content Placeholder 69">
            <a:extLst>
              <a:ext uri="{FF2B5EF4-FFF2-40B4-BE49-F238E27FC236}">
                <a16:creationId xmlns:a16="http://schemas.microsoft.com/office/drawing/2014/main" id="{33849875-416E-8F67-8BF6-2E48FFAF101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 rot="5400000">
            <a:off x="2096426" y="6646088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19" name="Content Placeholder 69">
            <a:extLst>
              <a:ext uri="{FF2B5EF4-FFF2-40B4-BE49-F238E27FC236}">
                <a16:creationId xmlns:a16="http://schemas.microsoft.com/office/drawing/2014/main" id="{6C042FBC-0348-47EE-14BD-32932C4E88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 rot="5400000">
            <a:off x="22195987" y="6649535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1EBF8A-B74C-B26D-96A1-CE2099379D25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1A40B3C-8CFD-FF1A-E33E-3D46DC018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232313" y="2536825"/>
            <a:ext cx="5722937" cy="4148138"/>
          </a:xfrm>
        </p:spPr>
        <p:txBody>
          <a:bodyPr lIns="180000" tIns="180000" rIns="684000" bIns="180000" anchor="b">
            <a:normAutofit/>
          </a:bodyPr>
          <a:lstStyle>
            <a:lvl1pPr algn="r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761C1C-663F-7081-6C8D-0D7746BA8C9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6826" y="2536825"/>
            <a:ext cx="5722937" cy="4148138"/>
          </a:xfrm>
        </p:spPr>
        <p:txBody>
          <a:bodyPr lIns="684000" tIns="180000" rIns="180000" bIns="180000" anchor="b">
            <a:normAutofit/>
          </a:bodyPr>
          <a:lstStyle>
            <a:lvl1pPr algn="l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28A1B-D1C8-8B20-5976-E8D61CC4D8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26826" y="7839075"/>
            <a:ext cx="5722938" cy="3716338"/>
          </a:xfrm>
        </p:spPr>
        <p:txBody>
          <a:bodyPr lIns="684000">
            <a:no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>
              <a:buNone/>
              <a:defRPr sz="2400">
                <a:latin typeface="+mn-lt"/>
              </a:defRPr>
            </a:lvl2pPr>
            <a:lvl3pPr marL="0" indent="0">
              <a:buNone/>
              <a:defRPr sz="2400">
                <a:latin typeface="+mn-lt"/>
              </a:defRPr>
            </a:lvl3pPr>
            <a:lvl4pPr marL="0" indent="0">
              <a:buNone/>
              <a:defRPr sz="2400">
                <a:latin typeface="+mn-lt"/>
              </a:defRPr>
            </a:lvl4pPr>
            <a:lvl5pPr marL="0" indent="0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1ADD1C0-9A80-E55C-04DA-14A220F1B4E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232312" y="7839075"/>
            <a:ext cx="5722938" cy="3716338"/>
          </a:xfrm>
        </p:spPr>
        <p:txBody>
          <a:bodyPr rIns="684000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 algn="r">
              <a:buNone/>
              <a:defRPr sz="2400">
                <a:latin typeface="+mn-lt"/>
              </a:defRPr>
            </a:lvl2pPr>
            <a:lvl3pPr marL="0" indent="0" algn="r">
              <a:buNone/>
              <a:defRPr sz="2400">
                <a:latin typeface="+mn-lt"/>
              </a:defRPr>
            </a:lvl3pPr>
            <a:lvl4pPr marL="0" indent="0" algn="r">
              <a:buNone/>
              <a:defRPr sz="2400">
                <a:latin typeface="+mn-lt"/>
              </a:defRPr>
            </a:lvl4pPr>
            <a:lvl5pPr marL="0" indent="0" algn="r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60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- vision - yellow background">
    <p:bg>
      <p:bgPr>
        <a:solidFill>
          <a:schemeClr val="accent6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6DA249-6B49-4AFB-88FC-DF2A8E6FCC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70825" y="-46"/>
            <a:ext cx="8642349" cy="13716045"/>
          </a:xfrm>
          <a:prstGeom prst="rect">
            <a:avLst/>
          </a:prstGeom>
          <a:noFill/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18" name="Content Placeholder 69">
            <a:extLst>
              <a:ext uri="{FF2B5EF4-FFF2-40B4-BE49-F238E27FC236}">
                <a16:creationId xmlns:a16="http://schemas.microsoft.com/office/drawing/2014/main" id="{33849875-416E-8F67-8BF6-2E48FFAF101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 rot="5400000">
            <a:off x="2096426" y="6646088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19" name="Content Placeholder 69">
            <a:extLst>
              <a:ext uri="{FF2B5EF4-FFF2-40B4-BE49-F238E27FC236}">
                <a16:creationId xmlns:a16="http://schemas.microsoft.com/office/drawing/2014/main" id="{6C042FBC-0348-47EE-14BD-32932C4E88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 rot="5400000">
            <a:off x="22195987" y="6649535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1EBF8A-B74C-B26D-96A1-CE2099379D25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1A40B3C-8CFD-FF1A-E33E-3D46DC018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232313" y="2536825"/>
            <a:ext cx="5722937" cy="4148138"/>
          </a:xfrm>
        </p:spPr>
        <p:txBody>
          <a:bodyPr lIns="180000" tIns="180000" rIns="684000" bIns="180000" anchor="b">
            <a:normAutofit/>
          </a:bodyPr>
          <a:lstStyle>
            <a:lvl1pPr algn="r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761C1C-663F-7081-6C8D-0D7746BA8C9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6826" y="2536825"/>
            <a:ext cx="5722937" cy="4148138"/>
          </a:xfrm>
        </p:spPr>
        <p:txBody>
          <a:bodyPr lIns="684000" tIns="180000" rIns="180000" bIns="180000" anchor="b">
            <a:normAutofit/>
          </a:bodyPr>
          <a:lstStyle>
            <a:lvl1pPr algn="l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28A1B-D1C8-8B20-5976-E8D61CC4D8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26826" y="7839075"/>
            <a:ext cx="5722938" cy="3716338"/>
          </a:xfrm>
        </p:spPr>
        <p:txBody>
          <a:bodyPr lIns="684000">
            <a:no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>
              <a:buNone/>
              <a:defRPr sz="2400">
                <a:latin typeface="+mn-lt"/>
              </a:defRPr>
            </a:lvl2pPr>
            <a:lvl3pPr marL="0" indent="0">
              <a:buNone/>
              <a:defRPr sz="2400">
                <a:latin typeface="+mn-lt"/>
              </a:defRPr>
            </a:lvl3pPr>
            <a:lvl4pPr marL="0" indent="0">
              <a:buNone/>
              <a:defRPr sz="2400">
                <a:latin typeface="+mn-lt"/>
              </a:defRPr>
            </a:lvl4pPr>
            <a:lvl5pPr marL="0" indent="0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1ADD1C0-9A80-E55C-04DA-14A220F1B4E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232312" y="7839075"/>
            <a:ext cx="5722938" cy="3716338"/>
          </a:xfrm>
        </p:spPr>
        <p:txBody>
          <a:bodyPr rIns="684000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 algn="r">
              <a:buNone/>
              <a:defRPr sz="2400">
                <a:latin typeface="+mn-lt"/>
              </a:defRPr>
            </a:lvl2pPr>
            <a:lvl3pPr marL="0" indent="0" algn="r">
              <a:buNone/>
              <a:defRPr sz="2400">
                <a:latin typeface="+mn-lt"/>
              </a:defRPr>
            </a:lvl3pPr>
            <a:lvl4pPr marL="0" indent="0" algn="r">
              <a:buNone/>
              <a:defRPr sz="2400">
                <a:latin typeface="+mn-lt"/>
              </a:defRPr>
            </a:lvl4pPr>
            <a:lvl5pPr marL="0" indent="0" algn="r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374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 - vision - green background">
    <p:bg>
      <p:bgPr>
        <a:solidFill>
          <a:schemeClr val="accent1">
            <a:lumMod val="20000"/>
            <a:lumOff val="8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96DA249-6B49-4AFB-88FC-DF2A8E6FCCB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70825" y="-46"/>
            <a:ext cx="8642349" cy="13716045"/>
          </a:xfrm>
          <a:prstGeom prst="rect">
            <a:avLst/>
          </a:prstGeom>
          <a:noFill/>
        </p:spPr>
        <p:txBody>
          <a:bodyPr vert="horz" lIns="72000" tIns="72000" rIns="72000" bIns="1188000" rtlCol="0" anchor="ctr" anchorCtr="0">
            <a:normAutofit/>
          </a:bodyPr>
          <a:lstStyle>
            <a:lvl1pPr marL="0" marR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lang="en-GB" sz="360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1828709" rtl="0" eaLnBrk="1" fontAlgn="auto" latinLnBrk="0" hangingPunct="1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on the icon to add an image in this place-holder</a:t>
            </a:r>
            <a:endParaRPr lang="en-GB" dirty="0"/>
          </a:p>
        </p:txBody>
      </p:sp>
      <p:sp>
        <p:nvSpPr>
          <p:cNvPr id="18" name="Content Placeholder 69">
            <a:extLst>
              <a:ext uri="{FF2B5EF4-FFF2-40B4-BE49-F238E27FC236}">
                <a16:creationId xmlns:a16="http://schemas.microsoft.com/office/drawing/2014/main" id="{33849875-416E-8F67-8BF6-2E48FFAF101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 rot="5400000">
            <a:off x="2096426" y="6646088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19" name="Content Placeholder 69">
            <a:extLst>
              <a:ext uri="{FF2B5EF4-FFF2-40B4-BE49-F238E27FC236}">
                <a16:creationId xmlns:a16="http://schemas.microsoft.com/office/drawing/2014/main" id="{6C042FBC-0348-47EE-14BD-32932C4E88D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 rot="5400000">
            <a:off x="22195987" y="6649535"/>
            <a:ext cx="90000" cy="1429200"/>
          </a:xfrm>
          <a:prstGeom prst="rect">
            <a:avLst/>
          </a:prstGeom>
          <a:solidFill>
            <a:srgbClr val="509F37">
              <a:alpha val="75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GB" sz="3600" b="0" i="0" dirty="0">
                <a:solidFill>
                  <a:schemeClr val="lt1"/>
                </a:solidFill>
                <a:latin typeface="Rubik" pitchFamily="2" charset="-79"/>
              </a:defRPr>
            </a:lvl1pPr>
          </a:lstStyle>
          <a:p>
            <a:pPr marL="0" lvl="0" algn="ctr"/>
            <a:r>
              <a:rPr lang="en-US" dirty="0"/>
              <a:t> 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1EBF8A-B74C-B26D-96A1-CE2099379D25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706438" y="12278450"/>
            <a:ext cx="17245012" cy="720000"/>
          </a:xfrm>
        </p:spPr>
        <p:txBody>
          <a:bodyPr/>
          <a:lstStyle/>
          <a:p>
            <a:endParaRPr lang="en-DK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1A40B3C-8CFD-FF1A-E33E-3D46DC018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7232313" y="2536825"/>
            <a:ext cx="5722937" cy="4148138"/>
          </a:xfrm>
        </p:spPr>
        <p:txBody>
          <a:bodyPr lIns="180000" tIns="180000" rIns="684000" bIns="180000" anchor="b">
            <a:normAutofit/>
          </a:bodyPr>
          <a:lstStyle>
            <a:lvl1pPr algn="r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761C1C-663F-7081-6C8D-0D7746BA8C9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26826" y="2536825"/>
            <a:ext cx="5722937" cy="4148138"/>
          </a:xfrm>
        </p:spPr>
        <p:txBody>
          <a:bodyPr lIns="684000" tIns="180000" rIns="180000" bIns="180000" anchor="b">
            <a:normAutofit/>
          </a:bodyPr>
          <a:lstStyle>
            <a:lvl1pPr algn="l">
              <a:lnSpc>
                <a:spcPct val="100000"/>
              </a:lnSpc>
              <a:defRPr sz="5400" b="1" i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728A1B-D1C8-8B20-5976-E8D61CC4D83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26826" y="7839075"/>
            <a:ext cx="5722938" cy="3716338"/>
          </a:xfrm>
        </p:spPr>
        <p:txBody>
          <a:bodyPr lIns="684000">
            <a:noAutofit/>
          </a:bodyPr>
          <a:lstStyle>
            <a:lvl1pPr marL="0" indent="0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>
              <a:buNone/>
              <a:defRPr sz="2400">
                <a:latin typeface="+mn-lt"/>
              </a:defRPr>
            </a:lvl2pPr>
            <a:lvl3pPr marL="0" indent="0">
              <a:buNone/>
              <a:defRPr sz="2400">
                <a:latin typeface="+mn-lt"/>
              </a:defRPr>
            </a:lvl3pPr>
            <a:lvl4pPr marL="0" indent="0">
              <a:buNone/>
              <a:defRPr sz="2400">
                <a:latin typeface="+mn-lt"/>
              </a:defRPr>
            </a:lvl4pPr>
            <a:lvl5pPr marL="0" indent="0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1ADD1C0-9A80-E55C-04DA-14A220F1B4E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232312" y="7839075"/>
            <a:ext cx="5722938" cy="3716338"/>
          </a:xfrm>
        </p:spPr>
        <p:txBody>
          <a:bodyPr rIns="684000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2400">
                <a:latin typeface="+mn-lt"/>
              </a:defRPr>
            </a:lvl1pPr>
            <a:lvl2pPr marL="0" indent="0" algn="r">
              <a:buNone/>
              <a:defRPr sz="2400">
                <a:latin typeface="+mn-lt"/>
              </a:defRPr>
            </a:lvl2pPr>
            <a:lvl3pPr marL="0" indent="0" algn="r">
              <a:buNone/>
              <a:defRPr sz="2400">
                <a:latin typeface="+mn-lt"/>
              </a:defRPr>
            </a:lvl3pPr>
            <a:lvl4pPr marL="0" indent="0" algn="r">
              <a:buNone/>
              <a:defRPr sz="2400">
                <a:latin typeface="+mn-lt"/>
              </a:defRPr>
            </a:lvl4pPr>
            <a:lvl5pPr marL="0" indent="0" algn="r">
              <a:buNone/>
              <a:defRPr sz="2400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308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1"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CDAD04-F15A-4F02-8214-2D3BDF65042D}"/>
              </a:ext>
            </a:extLst>
          </p:cNvPr>
          <p:cNvSpPr>
            <a:spLocks/>
          </p:cNvSpPr>
          <p:nvPr userDrawn="1"/>
        </p:nvSpPr>
        <p:spPr>
          <a:xfrm>
            <a:off x="0" y="6709341"/>
            <a:ext cx="20833200" cy="4842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200" b="0" i="0" dirty="0">
              <a:latin typeface="Rubik" pitchFamily="2" charset="-79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294B06-8BB5-4686-85F5-7375651565B8}"/>
              </a:ext>
            </a:extLst>
          </p:cNvPr>
          <p:cNvSpPr>
            <a:spLocks/>
          </p:cNvSpPr>
          <p:nvPr userDrawn="1"/>
        </p:nvSpPr>
        <p:spPr>
          <a:xfrm>
            <a:off x="12192000" y="6709341"/>
            <a:ext cx="8640763" cy="4846072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68" tIns="91434" rIns="182868" bIns="9143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a-DK" sz="7200" b="0" i="0" dirty="0">
              <a:latin typeface="Rubik" pitchFamily="2" charset="-79"/>
            </a:endParaRPr>
          </a:p>
          <a:p>
            <a:pPr algn="ctr"/>
            <a:endParaRPr lang="da-DK" sz="7200" b="0" i="0" dirty="0">
              <a:latin typeface="Rubik" pitchFamily="2" charset="-79"/>
            </a:endParaRPr>
          </a:p>
          <a:p>
            <a:pPr algn="ctr"/>
            <a:endParaRPr lang="da-DK" sz="7200" b="0" i="0" dirty="0">
              <a:latin typeface="Rubik" pitchFamily="2" charset="-79"/>
            </a:endParaRPr>
          </a:p>
          <a:p>
            <a:pPr algn="ctr"/>
            <a:endParaRPr lang="da-DK" sz="7200" b="0" i="0" dirty="0">
              <a:latin typeface="Rubik" pitchFamily="2" charset="-79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7E383F-57D4-46F6-A43A-1664B80BC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09787" y="7405688"/>
            <a:ext cx="8640763" cy="2073275"/>
          </a:xfrm>
          <a:prstGeom prst="rect">
            <a:avLst/>
          </a:prstGeom>
        </p:spPr>
        <p:txBody>
          <a:bodyPr wrap="square" lIns="360000" tIns="72000" rIns="72000" bIns="72000">
            <a:normAutofit/>
          </a:bodyPr>
          <a:lstStyle>
            <a:lvl1pPr>
              <a:defRPr lang="en-GB" sz="4800" b="1" i="0" cap="none" dirty="0">
                <a:solidFill>
                  <a:schemeClr val="bg1"/>
                </a:solidFill>
                <a:latin typeface="Bitter SemiBold" pitchFamily="2" charset="77"/>
                <a:ea typeface="Roboto Bol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here to add text for your presentation title</a:t>
            </a:r>
            <a:endParaRPr lang="en-GB" dirty="0"/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17B4F6E-45BB-45A8-8DDB-A90D94D560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09788" y="10177570"/>
            <a:ext cx="8640762" cy="675163"/>
          </a:xfrm>
          <a:prstGeom prst="rect">
            <a:avLst/>
          </a:prstGeom>
        </p:spPr>
        <p:txBody>
          <a:bodyPr wrap="square" lIns="360000" anchor="ctr">
            <a:spAutoFit/>
          </a:bodyPr>
          <a:lstStyle>
            <a:lvl1pPr marL="0" indent="0" algn="r">
              <a:buNone/>
              <a:defRPr lang="en-US" sz="2400" b="1" i="0" dirty="0" smtClean="0">
                <a:solidFill>
                  <a:schemeClr val="bg1"/>
                </a:solidFill>
                <a:latin typeface="Rubik Medium" pitchFamily="2" charset="-79"/>
                <a:ea typeface="Roboto Bold" panose="02000000000000000000" pitchFamily="2" charset="0"/>
                <a:cs typeface="Rubik Medium" pitchFamily="2" charset="-79"/>
              </a:defRPr>
            </a:lvl1pPr>
            <a:lvl2pPr>
              <a:defRPr lang="en-US" sz="3600" dirty="0" smtClean="0">
                <a:solidFill>
                  <a:schemeClr val="tx1"/>
                </a:solidFill>
              </a:defRPr>
            </a:lvl2pPr>
            <a:lvl3pPr>
              <a:defRPr lang="en-US" sz="3600" dirty="0" smtClean="0">
                <a:solidFill>
                  <a:schemeClr val="tx1"/>
                </a:solidFill>
              </a:defRPr>
            </a:lvl3pPr>
            <a:lvl4pPr>
              <a:defRPr lang="en-US" sz="3600" dirty="0" smtClean="0">
                <a:solidFill>
                  <a:schemeClr val="tx1"/>
                </a:solidFill>
              </a:defRPr>
            </a:lvl4pPr>
            <a:lvl5pPr>
              <a:defRPr lang="en-GB" sz="3600" dirty="0">
                <a:solidFill>
                  <a:schemeClr val="tx1"/>
                </a:solidFill>
              </a:defRPr>
            </a:lvl5pPr>
          </a:lstStyle>
          <a:p>
            <a:pPr marL="0" lvl="0"/>
            <a:r>
              <a:rPr lang="en-US" dirty="0"/>
              <a:t>Click to add presenter’s name | Job title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DC7EAF-E24C-F704-D1F9-D529DFD2B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436" y="12283937"/>
            <a:ext cx="12192436" cy="720725"/>
          </a:xfrm>
          <a:prstGeom prst="rect">
            <a:avLst/>
          </a:prstGeom>
          <a:solidFill>
            <a:schemeClr val="accent1">
              <a:alpha val="90000"/>
            </a:schemeClr>
          </a:solidFill>
        </p:spPr>
        <p:txBody>
          <a:bodyPr/>
          <a:lstStyle>
            <a:lvl1pPr marL="648000"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2" name="Picture 11" descr="Text, logo&#10;&#10;Description automatically generated">
            <a:extLst>
              <a:ext uri="{FF2B5EF4-FFF2-40B4-BE49-F238E27FC236}">
                <a16:creationId xmlns:a16="http://schemas.microsoft.com/office/drawing/2014/main" id="{195861DF-41F7-C8F8-7086-BCD9E01B74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863" y="8122437"/>
            <a:ext cx="5759450" cy="2015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833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20F78E78-4B3F-7122-ED83-9C67C58DA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549" y="1077643"/>
            <a:ext cx="22970425" cy="1459182"/>
          </a:xfrm>
          <a:prstGeom prst="rect">
            <a:avLst/>
          </a:prstGeom>
        </p:spPr>
        <p:txBody>
          <a:bodyPr vert="horz" lIns="360000" tIns="90000" rIns="360000" bIns="90000" rtlCol="0" anchor="b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GB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CD2A67E-F481-B273-61A3-E2B2927DF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137" y="3259311"/>
            <a:ext cx="22944138" cy="8296101"/>
          </a:xfrm>
          <a:prstGeom prst="rect">
            <a:avLst/>
          </a:prstGeom>
        </p:spPr>
        <p:txBody>
          <a:bodyPr vert="horz" lIns="90000" tIns="90000" rIns="91440" bIns="9000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GB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E3FEB8B6-B790-D1A0-88B0-65F96BE61250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2946875" y="12282050"/>
            <a:ext cx="716400" cy="7164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D266DE-BE5F-490A-F444-03C83BED8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9137" y="12277898"/>
            <a:ext cx="5353200" cy="72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5FFC8DD-7E87-3E47-9F40-9222235C5D65}" type="datetimeFigureOut">
              <a:rPr lang="en-DK" smtClean="0"/>
              <a:pPr/>
              <a:t>27/11/2023</a:t>
            </a:fld>
            <a:endParaRPr lang="en-DK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E718EC-AC09-267B-5C55-D95B7D8B3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30963" y="12278450"/>
            <a:ext cx="5353200" cy="72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2C055-36F5-27BF-A138-53AAB3CC4D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192000" y="12282050"/>
            <a:ext cx="5353200" cy="72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76A1796-5593-5349-A609-9F4B7AECCDC2}" type="slidenum">
              <a:rPr lang="en-DK" smtClean="0"/>
              <a:pPr/>
              <a:t>‹#›</a:t>
            </a:fld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1355158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23" r:id="rId3"/>
    <p:sldLayoutId id="2147483724" r:id="rId4"/>
    <p:sldLayoutId id="2147483748" r:id="rId5"/>
    <p:sldLayoutId id="2147483749" r:id="rId6"/>
    <p:sldLayoutId id="2147483833" r:id="rId7"/>
    <p:sldLayoutId id="2147483834" r:id="rId8"/>
    <p:sldLayoutId id="2147483828" r:id="rId9"/>
    <p:sldLayoutId id="2147483754" r:id="rId10"/>
    <p:sldLayoutId id="2147483809" r:id="rId11"/>
    <p:sldLayoutId id="2147483811" r:id="rId12"/>
    <p:sldLayoutId id="2147483751" r:id="rId13"/>
    <p:sldLayoutId id="2147483750" r:id="rId14"/>
    <p:sldLayoutId id="2147483812" r:id="rId15"/>
    <p:sldLayoutId id="2147483810" r:id="rId16"/>
    <p:sldLayoutId id="2147483807" r:id="rId17"/>
    <p:sldLayoutId id="2147483761" r:id="rId18"/>
    <p:sldLayoutId id="2147483756" r:id="rId19"/>
    <p:sldLayoutId id="2147483755" r:id="rId20"/>
    <p:sldLayoutId id="2147483808" r:id="rId21"/>
    <p:sldLayoutId id="2147483760" r:id="rId22"/>
    <p:sldLayoutId id="2147483684" r:id="rId23"/>
    <p:sldLayoutId id="2147483822" r:id="rId24"/>
    <p:sldLayoutId id="2147483820" r:id="rId25"/>
    <p:sldLayoutId id="2147483821" r:id="rId26"/>
    <p:sldLayoutId id="2147483825" r:id="rId27"/>
    <p:sldLayoutId id="2147483826" r:id="rId28"/>
    <p:sldLayoutId id="2147483747" r:id="rId29"/>
    <p:sldLayoutId id="2147483757" r:id="rId30"/>
    <p:sldLayoutId id="2147483758" r:id="rId31"/>
    <p:sldLayoutId id="2147483759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829" r:id="rId38"/>
    <p:sldLayoutId id="2147483831" r:id="rId39"/>
    <p:sldLayoutId id="2147483832" r:id="rId40"/>
    <p:sldLayoutId id="2147483730" r:id="rId41"/>
    <p:sldLayoutId id="2147483731" r:id="rId42"/>
    <p:sldLayoutId id="2147483732" r:id="rId43"/>
    <p:sldLayoutId id="2147483733" r:id="rId44"/>
    <p:sldLayoutId id="2147483670" r:id="rId45"/>
  </p:sldLayoutIdLst>
  <p:hf sldNum="0" hdr="0" dt="0"/>
  <p:txStyles>
    <p:titleStyle>
      <a:lvl1pPr marL="0" algn="l" defTabSz="1828709" rtl="0" eaLnBrk="1" latinLnBrk="0" hangingPunct="1">
        <a:lnSpc>
          <a:spcPct val="100000"/>
        </a:lnSpc>
        <a:spcBef>
          <a:spcPts val="0"/>
        </a:spcBef>
        <a:buNone/>
        <a:defRPr sz="4800" b="1" i="0" kern="1200">
          <a:solidFill>
            <a:schemeClr val="tx1">
              <a:lumMod val="85000"/>
              <a:lumOff val="15000"/>
            </a:schemeClr>
          </a:solidFill>
          <a:latin typeface="Bitter SemiBold" pitchFamily="2" charset="77"/>
          <a:ea typeface="+mj-ea"/>
          <a:cs typeface="+mj-cs"/>
        </a:defRPr>
      </a:lvl1pPr>
    </p:titleStyle>
    <p:bodyStyle>
      <a:lvl1pPr marL="0" indent="0" algn="l" defTabSz="1828709" rtl="0" eaLnBrk="1" latinLnBrk="0" hangingPunct="1">
        <a:lnSpc>
          <a:spcPct val="150000"/>
        </a:lnSpc>
        <a:spcBef>
          <a:spcPts val="2000"/>
        </a:spcBef>
        <a:buClr>
          <a:schemeClr val="accent1"/>
        </a:buClr>
        <a:buFontTx/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Rubik" pitchFamily="2" charset="-79"/>
          <a:ea typeface="+mn-ea"/>
          <a:cs typeface="Rubik" pitchFamily="2" charset="-79"/>
        </a:defRPr>
      </a:lvl1pPr>
      <a:lvl2pPr marL="360000" indent="-457177" algn="l" defTabSz="1828709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Rubik" pitchFamily="2" charset="-79"/>
          <a:ea typeface="+mn-ea"/>
          <a:cs typeface="Rubik" pitchFamily="2" charset="-79"/>
        </a:defRPr>
      </a:lvl2pPr>
      <a:lvl3pPr marL="360000" indent="-457177" algn="l" defTabSz="1828709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Rubik" pitchFamily="2" charset="-79"/>
          <a:ea typeface="+mn-ea"/>
          <a:cs typeface="Rubik" pitchFamily="2" charset="-79"/>
        </a:defRPr>
      </a:lvl3pPr>
      <a:lvl4pPr marL="360000" indent="-457177" algn="l" defTabSz="1828709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Rubik" pitchFamily="2" charset="-79"/>
          <a:ea typeface="+mn-ea"/>
          <a:cs typeface="Rubik" pitchFamily="2" charset="-79"/>
        </a:defRPr>
      </a:lvl4pPr>
      <a:lvl5pPr marL="360000" indent="-457177" algn="l" defTabSz="1828709" rtl="0" eaLnBrk="1" latinLnBrk="0" hangingPunct="1">
        <a:lnSpc>
          <a:spcPct val="15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Rubik" pitchFamily="2" charset="-79"/>
          <a:ea typeface="+mn-ea"/>
          <a:cs typeface="Rubik" pitchFamily="2" charset="-79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A4A3A4"/>
          </p15:clr>
        </p15:guide>
        <p15:guide id="2" pos="15359">
          <p15:clr>
            <a:srgbClr val="A4A3A4"/>
          </p15:clr>
        </p15:guide>
        <p15:guide id="3" pos="445">
          <p15:clr>
            <a:srgbClr val="F26B43"/>
          </p15:clr>
        </p15:guide>
        <p15:guide id="4" pos="4051">
          <p15:clr>
            <a:srgbClr val="A4A3A4"/>
          </p15:clr>
        </p15:guide>
        <p15:guide id="5" pos="5865">
          <p15:clr>
            <a:srgbClr val="A4A3A4"/>
          </p15:clr>
        </p15:guide>
        <p15:guide id="7" pos="9494">
          <p15:clr>
            <a:srgbClr val="A4A3A4"/>
          </p15:clr>
        </p15:guide>
        <p15:guide id="8" pos="11308">
          <p15:clr>
            <a:srgbClr val="A4A3A4"/>
          </p15:clr>
        </p15:guide>
        <p15:guide id="9" pos="13123">
          <p15:clr>
            <a:srgbClr val="A4A3A4"/>
          </p15:clr>
        </p15:guide>
        <p15:guide id="10" pos="14906">
          <p15:clr>
            <a:srgbClr val="F26B43"/>
          </p15:clr>
        </p15:guide>
        <p15:guide id="12" orient="horz" pos="8188">
          <p15:clr>
            <a:srgbClr val="A4A3A4"/>
          </p15:clr>
        </p15:guide>
        <p15:guide id="13" orient="horz" pos="4660" userDrawn="1">
          <p15:clr>
            <a:srgbClr val="F26B43"/>
          </p15:clr>
        </p15:guide>
        <p15:guide id="14" orient="horz" pos="5976" userDrawn="1">
          <p15:clr>
            <a:srgbClr val="A4A3A4"/>
          </p15:clr>
        </p15:guide>
        <p15:guide id="16" orient="horz" pos="2052">
          <p15:clr>
            <a:srgbClr val="F26B43"/>
          </p15:clr>
        </p15:guide>
        <p15:guide id="17" orient="horz" pos="7279">
          <p15:clr>
            <a:srgbClr val="F26B43"/>
          </p15:clr>
        </p15:guide>
        <p15:guide id="18" orient="horz" pos="1598">
          <p15:clr>
            <a:srgbClr val="A4A3A4"/>
          </p15:clr>
        </p15:guide>
        <p15:guide id="19" pos="2214" userDrawn="1">
          <p15:clr>
            <a:srgbClr val="A4A3A4"/>
          </p15:clr>
        </p15:guide>
        <p15:guide id="20" pos="7680">
          <p15:clr>
            <a:srgbClr val="F26B43"/>
          </p15:clr>
        </p15:guide>
        <p15:guide id="21" orient="horz" pos="3356">
          <p15:clr>
            <a:srgbClr val="A4A3A4"/>
          </p15:clr>
        </p15:guide>
        <p15:guide id="22" orient="horz" pos="7734">
          <p15:clr>
            <a:srgbClr val="A4A3A4"/>
          </p15:clr>
        </p15:guide>
        <p15:guide id="23" orient="horz" pos="677">
          <p15:clr>
            <a:srgbClr val="A4A3A4"/>
          </p15:clr>
        </p15:guide>
        <p15:guide id="24" pos="8587" userDrawn="1">
          <p15:clr>
            <a:srgbClr val="A4A3A4"/>
          </p15:clr>
        </p15:guide>
        <p15:guide id="25" pos="10401" userDrawn="1">
          <p15:clr>
            <a:srgbClr val="A4A3A4"/>
          </p15:clr>
        </p15:guide>
        <p15:guide id="26" pos="12215" userDrawn="1">
          <p15:clr>
            <a:srgbClr val="A4A3A4"/>
          </p15:clr>
        </p15:guide>
        <p15:guide id="27" pos="14030" userDrawn="1">
          <p15:clr>
            <a:srgbClr val="A4A3A4"/>
          </p15:clr>
        </p15:guide>
        <p15:guide id="28" pos="6772" userDrawn="1">
          <p15:clr>
            <a:srgbClr val="A4A3A4"/>
          </p15:clr>
        </p15:guide>
        <p15:guide id="29" pos="4958" userDrawn="1">
          <p15:clr>
            <a:srgbClr val="A4A3A4"/>
          </p15:clr>
        </p15:guide>
        <p15:guide id="30" pos="3144" userDrawn="1">
          <p15:clr>
            <a:srgbClr val="A4A3A4"/>
          </p15:clr>
        </p15:guide>
        <p15:guide id="31" pos="1329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gbif/ppt-templat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gbif/ppt-template/blob/master/toolkit/Infographics.pptx" TargetMode="External"/><Relationship Id="rId3" Type="http://schemas.openxmlformats.org/officeDocument/2006/relationships/hyperlink" Target="https://github.com/gbif/ppt-template/blob/master/toolkit/Overview%20slides-2023.pptx" TargetMode="External"/><Relationship Id="rId7" Type="http://schemas.openxmlformats.org/officeDocument/2006/relationships/hyperlink" Target="https://github.com/gbif/ppt-template/blob/master/toolkit/Icons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thub.com/gbif/ppt-template/blob/master/toolkit/Hubs.pptx" TargetMode="External"/><Relationship Id="rId5" Type="http://schemas.openxmlformats.org/officeDocument/2006/relationships/hyperlink" Target="https://github.com/gbif/ppt-template/blob/master/toolkit/Frequently%20used.pptx" TargetMode="External"/><Relationship Id="rId10" Type="http://schemas.openxmlformats.org/officeDocument/2006/relationships/image" Target="../media/image11.png"/><Relationship Id="rId4" Type="http://schemas.openxmlformats.org/officeDocument/2006/relationships/hyperlink" Target="https://github.com/gbif/ppt-template/blob/master/toolkit/Collages.pptx" TargetMode="External"/><Relationship Id="rId9" Type="http://schemas.openxmlformats.org/officeDocument/2006/relationships/hyperlink" Target="https://github.com/gbif/ppt-template/blob/master/toolkit/Instructions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gbif/ppt-template/tree/master/font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39C664-F9D8-49CD-9592-C27A130CB2F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109789" y="3257550"/>
            <a:ext cx="8640762" cy="8297863"/>
          </a:xfrm>
        </p:spPr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/>
              <a:t>This PowerPoint template is intended for use in creating new slide decks from scratch: all slide layouts can be accessed and applied in the </a:t>
            </a:r>
            <a:r>
              <a:rPr lang="en-GB" sz="2000" b="1" dirty="0">
                <a:latin typeface="Rubik SemiBold" pitchFamily="2" charset="-79"/>
                <a:cs typeface="Rubik SemiBold" pitchFamily="2" charset="-79"/>
              </a:rPr>
              <a:t>Home &gt; Layout toolbar</a:t>
            </a:r>
            <a:r>
              <a:rPr lang="en-GB" sz="2000" dirty="0"/>
              <a:t>. It also serves as the vehicle for importing old slides into the new format. </a:t>
            </a:r>
          </a:p>
          <a:p>
            <a:pPr lvl="0">
              <a:spcBef>
                <a:spcPts val="0"/>
              </a:spcBef>
            </a:pPr>
            <a:endParaRPr lang="en-GB" sz="2000" dirty="0"/>
          </a:p>
          <a:p>
            <a:pPr lvl="0">
              <a:spcBef>
                <a:spcPts val="0"/>
              </a:spcBef>
            </a:pPr>
            <a:r>
              <a:rPr lang="en-GB" sz="2000" dirty="0"/>
              <a:t>To get started, please download and review the multiple GBIF PowerPoint Toolkits available, which are located in </a:t>
            </a:r>
            <a:r>
              <a:rPr lang="en-GB" sz="2000" dirty="0">
                <a:solidFill>
                  <a:schemeClr val="accent1"/>
                </a:solidFill>
                <a:hlinkClick r:id="rId3"/>
              </a:rPr>
              <a:t>this GitHub repository</a:t>
            </a:r>
            <a:r>
              <a:rPr lang="en-GB" sz="2000" dirty="0">
                <a:solidFill>
                  <a:schemeClr val="accent1"/>
                </a:solidFill>
              </a:rPr>
              <a:t>. </a:t>
            </a:r>
            <a:r>
              <a:rPr lang="en-GB" sz="2000" dirty="0"/>
              <a:t>These presentations provide instructions on how to use and customize various design elements consistently in this template and across your presentations, e.g. changing the map on a title slide, etc. </a:t>
            </a:r>
          </a:p>
          <a:p>
            <a:pPr lvl="0">
              <a:spcBef>
                <a:spcPts val="0"/>
              </a:spcBef>
            </a:pPr>
            <a:endParaRPr lang="en-GB" sz="2000" dirty="0"/>
          </a:p>
          <a:p>
            <a:pPr lvl="0">
              <a:spcBef>
                <a:spcPts val="0"/>
              </a:spcBef>
            </a:pPr>
            <a:r>
              <a:rPr lang="en-GB" sz="2000" dirty="0"/>
              <a:t>The files also provide access to additional graphic elements—such as tables, charts, icons, editable maps, quote boxes, photo grids, icons, infographics, collages, and timelines.</a:t>
            </a:r>
          </a:p>
          <a:p>
            <a:pPr lvl="0">
              <a:spcBef>
                <a:spcPts val="0"/>
              </a:spcBef>
            </a:pPr>
            <a:endParaRPr lang="en-GB" sz="20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525CDC-BFAF-432A-85A9-375B0180F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6BEE0D9-B85E-47C5-81B6-C6243267B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Delete before presenting</a:t>
            </a:r>
            <a:br>
              <a:rPr lang="en-GB" dirty="0"/>
            </a:br>
            <a:r>
              <a:rPr lang="en-GB" sz="2000" b="0" i="1" dirty="0">
                <a:solidFill>
                  <a:schemeClr val="accent1"/>
                </a:solidFill>
                <a:latin typeface="Bitter" pitchFamily="2" charset="77"/>
              </a:rPr>
              <a:t>Please read the instruction given in this section</a:t>
            </a:r>
          </a:p>
        </p:txBody>
      </p:sp>
      <p:pic>
        <p:nvPicPr>
          <p:cNvPr id="15" name="Picture Placeholder 14" descr="A chameleon on a branch&#10;&#10;Description automatically generated">
            <a:extLst>
              <a:ext uri="{FF2B5EF4-FFF2-40B4-BE49-F238E27FC236}">
                <a16:creationId xmlns:a16="http://schemas.microsoft.com/office/drawing/2014/main" id="{8A7CAE04-45FE-DB6A-B0C2-199A4D30978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51" t="-6218" r="-11864"/>
          <a:stretch/>
        </p:blipFill>
        <p:spPr>
          <a:xfrm>
            <a:off x="12191206" y="3257550"/>
            <a:ext cx="11484768" cy="8297863"/>
          </a:xfrm>
        </p:spPr>
      </p:pic>
    </p:spTree>
    <p:extLst>
      <p:ext uri="{BB962C8B-B14F-4D97-AF65-F5344CB8AC3E}">
        <p14:creationId xmlns:p14="http://schemas.microsoft.com/office/powerpoint/2010/main" val="968576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39C664-F9D8-49CD-9592-C27A130CB2F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109789" y="3257550"/>
            <a:ext cx="8640762" cy="8297863"/>
          </a:xfrm>
        </p:spPr>
        <p:txBody>
          <a:bodyPr anchor="ctr">
            <a:noAutofit/>
          </a:bodyPr>
          <a:lstStyle/>
          <a:p>
            <a:r>
              <a:rPr lang="en-GB" sz="2800" dirty="0"/>
              <a:t>Here is a list of the different resources you’ll find: 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3"/>
              </a:rPr>
              <a:t>Overview slides-2023.pptx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4"/>
              </a:rPr>
              <a:t>Collages.pptx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5"/>
              </a:rPr>
              <a:t>Frequently </a:t>
            </a:r>
            <a:r>
              <a:rPr lang="en-GB" sz="2800" dirty="0" err="1">
                <a:hlinkClick r:id="rId5"/>
              </a:rPr>
              <a:t>used.pptx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6"/>
              </a:rPr>
              <a:t>Hubs.pptx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7"/>
              </a:rPr>
              <a:t>Icons.pptx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800" dirty="0">
                <a:hlinkClick r:id="rId8"/>
              </a:rPr>
              <a:t>Infographics.pptx</a:t>
            </a:r>
            <a:endParaRPr lang="en-GB" sz="28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800" dirty="0"/>
          </a:p>
          <a:p>
            <a:r>
              <a:rPr lang="en-GB" sz="2800" dirty="0"/>
              <a:t>For general instructions and guidelines about using these resources, refer to </a:t>
            </a:r>
            <a:r>
              <a:rPr lang="en-GB" sz="2800" dirty="0">
                <a:hlinkClick r:id="rId9"/>
              </a:rPr>
              <a:t>Instructions.pptx</a:t>
            </a:r>
            <a:r>
              <a:rPr lang="en-GB" sz="2800" dirty="0"/>
              <a:t>. 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8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525CDC-BFAF-432A-85A9-375B0180F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6BEE0D9-B85E-47C5-81B6-C6243267B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Delete before presenting</a:t>
            </a:r>
            <a:br>
              <a:rPr lang="en-GB" dirty="0"/>
            </a:br>
            <a:r>
              <a:rPr lang="en-GB" sz="2000" b="0" i="1" dirty="0">
                <a:solidFill>
                  <a:schemeClr val="accent1"/>
                </a:solidFill>
                <a:latin typeface="Bitter" pitchFamily="2" charset="77"/>
              </a:rPr>
              <a:t>Please read the instruction given in this section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26EAB69-3EDA-F02E-5215-3432B546F6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816" t="-1946" r="-37270" b="-1946"/>
          <a:stretch/>
        </p:blipFill>
        <p:spPr>
          <a:xfrm>
            <a:off x="12191206" y="3257550"/>
            <a:ext cx="11484768" cy="82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5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39C664-F9D8-49CD-9592-C27A130CB2F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109789" y="3257550"/>
            <a:ext cx="8640762" cy="8297863"/>
          </a:xfrm>
        </p:spPr>
        <p:txBody>
          <a:bodyPr anchor="ctr">
            <a:noAutofit/>
          </a:bodyPr>
          <a:lstStyle/>
          <a:p>
            <a:r>
              <a:rPr lang="en-GB" sz="2400" dirty="0"/>
              <a:t>In case that the fonts are not successfully embedded in the template, please install Rubik and Bitter on your local machine to ensure consistent display. Download the Zip archive from the </a:t>
            </a:r>
            <a:r>
              <a:rPr lang="en-GB" sz="2400" dirty="0">
                <a:hlinkClick r:id="rId3"/>
              </a:rPr>
              <a:t>fonts</a:t>
            </a:r>
            <a:r>
              <a:rPr lang="en-GB" sz="2400" dirty="0"/>
              <a:t> folder in the GitHub repository. To install, </a:t>
            </a:r>
            <a:br>
              <a:rPr lang="en-GB" sz="2400" dirty="0"/>
            </a:br>
            <a:endParaRPr lang="en-GB" sz="2400" dirty="0"/>
          </a:p>
          <a:p>
            <a:pPr marL="342900" lvl="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Rubik SemiBold" pitchFamily="2" charset="-79"/>
                <a:cs typeface="Rubik SemiBold" pitchFamily="2" charset="-79"/>
              </a:rPr>
              <a:t>Windows users: </a:t>
            </a:r>
            <a:r>
              <a:rPr lang="en-GB" sz="2400" dirty="0"/>
              <a:t>select the font files, right-click and select Install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 dirty="0">
                <a:latin typeface="Rubik SemiBold" pitchFamily="2" charset="-79"/>
                <a:cs typeface="Rubik SemiBold" pitchFamily="2" charset="-79"/>
              </a:rPr>
              <a:t>Mac users: </a:t>
            </a:r>
            <a:r>
              <a:rPr lang="en-GB" sz="2400" dirty="0"/>
              <a:t>select the font files, control-click and select Open with Font Book</a:t>
            </a:r>
            <a:br>
              <a:rPr lang="en-GB" sz="2400" dirty="0"/>
            </a:br>
            <a:endParaRPr lang="en-GB" sz="2400" dirty="0"/>
          </a:p>
          <a:p>
            <a:pPr>
              <a:spcBef>
                <a:spcPts val="0"/>
              </a:spcBef>
            </a:pPr>
            <a:r>
              <a:rPr lang="en-GB" sz="2400" dirty="0"/>
              <a:t>Several of the ’standard’ GBIF slides that receive regular updates (e.g. ‘By the numbers’, literature tracking, and other charts) will be also published on </a:t>
            </a:r>
            <a:r>
              <a:rPr lang="en-GB" sz="2400" dirty="0" err="1"/>
              <a:t>gbif.org</a:t>
            </a:r>
            <a:r>
              <a:rPr lang="en-GB" sz="2400" dirty="0"/>
              <a:t> and updated every quarter.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8525CDC-BFAF-432A-85A9-375B0180F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6BEE0D9-B85E-47C5-81B6-C6243267B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Delete before presenting</a:t>
            </a:r>
            <a:br>
              <a:rPr lang="en-GB" dirty="0"/>
            </a:br>
            <a:r>
              <a:rPr lang="en-GB" sz="2000" b="0" i="1" dirty="0">
                <a:solidFill>
                  <a:schemeClr val="accent1"/>
                </a:solidFill>
                <a:latin typeface="Bitter" pitchFamily="2" charset="77"/>
              </a:rPr>
              <a:t>Please read the instruction given in this section</a:t>
            </a:r>
          </a:p>
        </p:txBody>
      </p:sp>
      <p:pic>
        <p:nvPicPr>
          <p:cNvPr id="3" name="Picture 2" descr="A picture containing text, plant, flower&#10;&#10;Description automatically generated">
            <a:extLst>
              <a:ext uri="{FF2B5EF4-FFF2-40B4-BE49-F238E27FC236}">
                <a16:creationId xmlns:a16="http://schemas.microsoft.com/office/drawing/2014/main" id="{E880A15D-9821-20AE-902D-D73DAE3CFA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16890" y="3257550"/>
            <a:ext cx="6069120" cy="816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55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4E8209-B9DC-8437-2335-73C59D2A0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K" dirty="0"/>
              <a:t>Presentation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712796-02A2-5894-452E-11F064C962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K" dirty="0"/>
              <a:t>Name | Role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DDBB96-2DB3-4910-A500-00BE3A6FC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solidFill>
            <a:schemeClr val="accent1">
              <a:alpha val="85000"/>
            </a:schemeClr>
          </a:solidFill>
        </p:spPr>
        <p:txBody>
          <a:bodyPr/>
          <a:lstStyle/>
          <a:p>
            <a:r>
              <a:rPr lang="en-GB" dirty="0"/>
              <a:t>Credits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16239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1_OFFICE THEME" val="HZgrROc7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GBIF 2023 1">
      <a:dk1>
        <a:srgbClr val="000000"/>
      </a:dk1>
      <a:lt1>
        <a:srgbClr val="FFFFFF"/>
      </a:lt1>
      <a:dk2>
        <a:srgbClr val="231F20"/>
      </a:dk2>
      <a:lt2>
        <a:srgbClr val="FFFFFF"/>
      </a:lt2>
      <a:accent1>
        <a:srgbClr val="61A150"/>
      </a:accent1>
      <a:accent2>
        <a:srgbClr val="367FB9"/>
      </a:accent2>
      <a:accent3>
        <a:srgbClr val="725299"/>
      </a:accent3>
      <a:accent4>
        <a:srgbClr val="D37297"/>
      </a:accent4>
      <a:accent5>
        <a:srgbClr val="EDB386"/>
      </a:accent5>
      <a:accent6>
        <a:srgbClr val="F2C45B"/>
      </a:accent6>
      <a:hlink>
        <a:srgbClr val="61A150"/>
      </a:hlink>
      <a:folHlink>
        <a:srgbClr val="73AA60"/>
      </a:folHlink>
    </a:clrScheme>
    <a:fontScheme name="Rubik">
      <a:majorFont>
        <a:latin typeface="Bitter"/>
        <a:ea typeface=""/>
        <a:cs typeface=""/>
      </a:majorFont>
      <a:minorFont>
        <a:latin typeface="Rubik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GBIF-2023" id="{241F32FE-FDD5-3942-8CB9-6F8A5FA83918}" vid="{590D4548-9EED-E44E-A0F2-A70736630B3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FBBF6E9189954BA0FDCD563682A98B" ma:contentTypeVersion="12" ma:contentTypeDescription="Create a new document." ma:contentTypeScope="" ma:versionID="ef2eba08f4f2a52f9db275e0134fde11">
  <xsd:schema xmlns:xsd="http://www.w3.org/2001/XMLSchema" xmlns:xs="http://www.w3.org/2001/XMLSchema" xmlns:p="http://schemas.microsoft.com/office/2006/metadata/properties" xmlns:ns2="731989eb-7121-409c-871c-8f2366272918" xmlns:ns3="a5bf85ab-5b89-45d5-812d-d881043611a5" targetNamespace="http://schemas.microsoft.com/office/2006/metadata/properties" ma:root="true" ma:fieldsID="8b6e23ee990885b621d2bf7e703ea8e6" ns2:_="" ns3:_="">
    <xsd:import namespace="731989eb-7121-409c-871c-8f2366272918"/>
    <xsd:import namespace="a5bf85ab-5b89-45d5-812d-d881043611a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1989eb-7121-409c-871c-8f23662729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bf85ab-5b89-45d5-812d-d881043611a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CC59ED-772C-41FF-82FE-E6327797BFD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AAF0656-BE82-4570-850D-C2E5ECD086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DFBA15-5AE9-40B8-9410-A9E088E78C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1989eb-7121-409c-871c-8f2366272918"/>
    <ds:schemaRef ds:uri="a5bf85ab-5b89-45d5-812d-d881043611a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390</Words>
  <Application>Microsoft Macintosh PowerPoint</Application>
  <PresentationFormat>Custom</PresentationFormat>
  <Paragraphs>30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Rubik SemiBold</vt:lpstr>
      <vt:lpstr>Bitter SemiBold</vt:lpstr>
      <vt:lpstr>Rubik</vt:lpstr>
      <vt:lpstr>Bitter</vt:lpstr>
      <vt:lpstr>Rubik Medium</vt:lpstr>
      <vt:lpstr>Tema de Office</vt:lpstr>
      <vt:lpstr>Delete before presenting Please read the instruction given in this section</vt:lpstr>
      <vt:lpstr>Delete before presenting Please read the instruction given in this section</vt:lpstr>
      <vt:lpstr>Delete before presenting Please read the instruction given in this section</vt:lpstr>
      <vt:lpstr>Presentation title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Delete before presenting Please read the instruction given in this section</dc:title>
  <dc:creator>Microsoft Office User</dc:creator>
  <cp:lastModifiedBy>Microsoft Office User</cp:lastModifiedBy>
  <cp:revision>2</cp:revision>
  <dcterms:created xsi:type="dcterms:W3CDTF">2023-11-27T10:25:19Z</dcterms:created>
  <dcterms:modified xsi:type="dcterms:W3CDTF">2023-11-27T10:30:11Z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0x010100A0FBBF6E9189954BA0FDCD563682A98B</vt:lpwstr>
  </property>
  <property fmtid="{D5CDD505-2E9C-101B-9397-08002B2CF9AE}" pid="3" name="ArticulateGUID">
    <vt:lpwstr>5BFF8AAD-8855-4733-AEF7-3D237DE5FDE5</vt:lpwstr>
  </property>
  <property fmtid="{D5CDD505-2E9C-101B-9397-08002B2CF9AE}" pid="4" name="ArticulatePath">
    <vt:lpwstr>https://brightcarbon.sharepoint.com/sites/Intranet/Projects/EFGH/GBIF/GBIF 4371 - GBIF template and model slides project/GBIF Toolkit MN 01</vt:lpwstr>
  </property>
</Properties>
</file>